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60" r:id="rId2"/>
    <p:sldId id="355" r:id="rId3"/>
    <p:sldId id="353" r:id="rId4"/>
    <p:sldId id="354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災劫多保命之道</a:t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2592288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一、奉命白陽齊普渡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二、海內海外有劫難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三、冤親債主來討報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四、存善修德災可擋</a:t>
            </a: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奉命白陽齊普渡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年彌勒祖師訓文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彌勒淨土綻豪光         谷神玄牝妙中藏   祖師徒孫同相會   大千世界渡原皇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奉命白陽齊普渡   收圓顯化歸故鄉   臨壇著書非偶然      宏誓大愿挽迷郎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海內海外有劫難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忠心告知世賢良   四年之內劫難擋    海內海外有劫難   地震一樁接一樁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海嘯引發大災難   沿海區域不平常   浪滔千丈捲巨潮   船隻淹没海底藏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四處遍尋無著落   沈沒大海人傷亡   死傷慘重非一般   妖孽作怪捲巨浪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冤親債主來討報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興風作浪又囂狂   張牙舞爪尋仇忙   六萬年來大清算   有冤報冤仇不忘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手持令旗來討報   尋找世仇決不放   高聲吶喊還命來   不留餘地命還償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血流成河死傷慘   沿海居民遭巨浪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存善修德災可擋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奉勸世人多行善   善念一發靈明光   懺悔前愆不再犯   存善修德災可擋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改造命運憑自己   修心煉性恭儉讓   仁義禮智信皆講   四維八德遵明詳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不造惡業是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為善    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人說善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道理講    造化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可改運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可創   逢凶化吉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保安康</a:t>
            </a: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3127</TotalTime>
  <Words>287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災劫多保命之道                悟見講</vt:lpstr>
      <vt:lpstr>奉命白陽齊普渡</vt:lpstr>
      <vt:lpstr>海內海外有劫難</vt:lpstr>
      <vt:lpstr>冤親債主來討報</vt:lpstr>
      <vt:lpstr>存善修德災可擋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717</cp:revision>
  <dcterms:created xsi:type="dcterms:W3CDTF">2014-02-15T05:50:45Z</dcterms:created>
  <dcterms:modified xsi:type="dcterms:W3CDTF">2022-05-08T00:33:50Z</dcterms:modified>
  <cp:contentStatus/>
</cp:coreProperties>
</file>