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7AFD745-E9F7-445E-92A8-09F4BF2B26EA}"/>
    <pc:docChg chg="custSel addSld modSld">
      <pc:chgData name="老兄 悟見" userId="d3c841b5715e98f1" providerId="LiveId" clId="{47AFD745-E9F7-445E-92A8-09F4BF2B26EA}" dt="2022-01-25T02:12:18.721" v="50" actId="207"/>
      <pc:docMkLst>
        <pc:docMk/>
      </pc:docMkLst>
      <pc:sldChg chg="modSp mod">
        <pc:chgData name="老兄 悟見" userId="d3c841b5715e98f1" providerId="LiveId" clId="{47AFD745-E9F7-445E-92A8-09F4BF2B26EA}" dt="2022-01-25T02:10:31.534" v="35" actId="207"/>
        <pc:sldMkLst>
          <pc:docMk/>
          <pc:sldMk cId="2498647851" sldId="300"/>
        </pc:sldMkLst>
        <pc:spChg chg="mod">
          <ac:chgData name="老兄 悟見" userId="d3c841b5715e98f1" providerId="LiveId" clId="{47AFD745-E9F7-445E-92A8-09F4BF2B26EA}" dt="2022-01-25T02:10:31.534" v="35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47AFD745-E9F7-445E-92A8-09F4BF2B26EA}" dt="2022-01-25T02:10:51.372" v="36" actId="207"/>
        <pc:sldMkLst>
          <pc:docMk/>
          <pc:sldMk cId="3845395073" sldId="301"/>
        </pc:sldMkLst>
        <pc:spChg chg="mod">
          <ac:chgData name="老兄 悟見" userId="d3c841b5715e98f1" providerId="LiveId" clId="{47AFD745-E9F7-445E-92A8-09F4BF2B26EA}" dt="2022-01-25T02:10:51.372" v="36" actId="207"/>
          <ac:spMkLst>
            <pc:docMk/>
            <pc:sldMk cId="3845395073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47AFD745-E9F7-445E-92A8-09F4BF2B26EA}" dt="2022-01-25T02:11:58.980" v="48"/>
        <pc:sldMkLst>
          <pc:docMk/>
          <pc:sldMk cId="2198941371" sldId="302"/>
        </pc:sldMkLst>
        <pc:spChg chg="mod">
          <ac:chgData name="老兄 悟見" userId="d3c841b5715e98f1" providerId="LiveId" clId="{47AFD745-E9F7-445E-92A8-09F4BF2B26EA}" dt="2022-01-25T02:11:58.980" v="48"/>
          <ac:spMkLst>
            <pc:docMk/>
            <pc:sldMk cId="2198941371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7AFD745-E9F7-445E-92A8-09F4BF2B26EA}" dt="2022-01-25T02:12:18.721" v="50" actId="207"/>
        <pc:sldMkLst>
          <pc:docMk/>
          <pc:sldMk cId="2679336830" sldId="303"/>
        </pc:sldMkLst>
        <pc:spChg chg="mod">
          <ac:chgData name="老兄 悟見" userId="d3c841b5715e98f1" providerId="LiveId" clId="{47AFD745-E9F7-445E-92A8-09F4BF2B26EA}" dt="2022-01-25T02:12:18.721" v="50" actId="207"/>
          <ac:spMkLst>
            <pc:docMk/>
            <pc:sldMk cId="2679336830" sldId="30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86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49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01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濟公講齊莊中正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一、齊莊中正真實義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齊者齋也戒自己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嚴省其行謂之莊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中者唯之而不阿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不直不屈正義揚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濟公講齊莊中正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二、六根不清就不正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什麼叫做齊莊中正啊！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是不是你來佛堂，衣服穿的整整齊齊，頭髮也梳理的整整齊齊，儀表端莊就叫做齊莊中正了嗎？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所以光修外表，不修內德，讓眼耳鼻舌身意沾滿了灰塵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，這時你衣著再乾淨，外表再端莊，都不能算是真正的齊莊中正。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39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濟公講齊莊中正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三、何謂六根不清淨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如果你的心沒有清，心中仍然充滿慾望，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喜歡看好看的，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鼻子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喜歡聞好聞的，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嘴巴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希望吃好吃的，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耳朵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喜歡聽好聽的，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想睡好床、穿好衣，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意念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也是喜歡想東想西，妄念叢生。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那這樣還能算是齊莊中正！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894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濟公講齊莊中正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四、心全無雜思雜念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所以齊莊中正不止是頭髮整齊，衣服端莊，外表莊嚴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，而是要你內心莊重，眼耳鼻舌身意也全要莊重，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換句話說，你能做到內心全無雜思雜念，莊重自持，那才是真正的齊莊中正。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933683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298</Words>
  <Application>Microsoft Office PowerPoint</Application>
  <PresentationFormat>如螢幕大小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濟公講齊莊中正 悟見講</vt:lpstr>
      <vt:lpstr>濟公講齊莊中正 悟見講</vt:lpstr>
      <vt:lpstr>濟公講齊莊中正 悟見講</vt:lpstr>
      <vt:lpstr>濟公講齊莊中正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2022-01-25T02:12:21Z</dcterms:modified>
  <cp:contentStatus/>
</cp:coreProperties>
</file>