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53" r:id="rId2"/>
    <p:sldId id="354" r:id="rId3"/>
    <p:sldId id="355" r:id="rId4"/>
    <p:sldId id="357" r:id="rId5"/>
    <p:sldId id="356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6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FEC854D4-75B7-4B96-ABF4-3D2E2E1EA3CB}"/>
    <pc:docChg chg="modSld">
      <pc:chgData name="老兄 悟見" userId="d3c841b5715e98f1" providerId="LiveId" clId="{FEC854D4-75B7-4B96-ABF4-3D2E2E1EA3CB}" dt="2022-03-21T03:44:56.535" v="12"/>
      <pc:docMkLst>
        <pc:docMk/>
      </pc:docMkLst>
      <pc:sldChg chg="modSp">
        <pc:chgData name="老兄 悟見" userId="d3c841b5715e98f1" providerId="LiveId" clId="{FEC854D4-75B7-4B96-ABF4-3D2E2E1EA3CB}" dt="2022-03-21T03:43:41.919" v="3"/>
        <pc:sldMkLst>
          <pc:docMk/>
          <pc:sldMk cId="4115204103" sldId="355"/>
        </pc:sldMkLst>
        <pc:spChg chg="mod">
          <ac:chgData name="老兄 悟見" userId="d3c841b5715e98f1" providerId="LiveId" clId="{FEC854D4-75B7-4B96-ABF4-3D2E2E1EA3CB}" dt="2022-03-21T03:43:41.919" v="3"/>
          <ac:spMkLst>
            <pc:docMk/>
            <pc:sldMk cId="4115204103" sldId="355"/>
            <ac:spMk id="5" creationId="{00000000-0000-0000-0000-000000000000}"/>
          </ac:spMkLst>
        </pc:spChg>
      </pc:sldChg>
      <pc:sldChg chg="modSp">
        <pc:chgData name="老兄 悟見" userId="d3c841b5715e98f1" providerId="LiveId" clId="{FEC854D4-75B7-4B96-ABF4-3D2E2E1EA3CB}" dt="2022-03-21T03:44:56.535" v="12"/>
        <pc:sldMkLst>
          <pc:docMk/>
          <pc:sldMk cId="300419292" sldId="356"/>
        </pc:sldMkLst>
        <pc:spChg chg="mod">
          <ac:chgData name="老兄 悟見" userId="d3c841b5715e98f1" providerId="LiveId" clId="{FEC854D4-75B7-4B96-ABF4-3D2E2E1EA3CB}" dt="2022-03-21T03:44:56.535" v="12"/>
          <ac:spMkLst>
            <pc:docMk/>
            <pc:sldMk cId="300419292" sldId="356"/>
            <ac:spMk id="5" creationId="{00000000-0000-0000-0000-000000000000}"/>
          </ac:spMkLst>
        </pc:spChg>
      </pc:sldChg>
      <pc:sldChg chg="modSp">
        <pc:chgData name="老兄 悟見" userId="d3c841b5715e98f1" providerId="LiveId" clId="{FEC854D4-75B7-4B96-ABF4-3D2E2E1EA3CB}" dt="2022-03-21T03:44:13.487" v="7"/>
        <pc:sldMkLst>
          <pc:docMk/>
          <pc:sldMk cId="3988244700" sldId="357"/>
        </pc:sldMkLst>
        <pc:spChg chg="mod">
          <ac:chgData name="老兄 悟見" userId="d3c841b5715e98f1" providerId="LiveId" clId="{FEC854D4-75B7-4B96-ABF4-3D2E2E1EA3CB}" dt="2022-03-21T03:44:13.487" v="7"/>
          <ac:spMkLst>
            <pc:docMk/>
            <pc:sldMk cId="3988244700" sldId="357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2022/3/21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2022/3/21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2022/3/21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濟公談吃蛋問題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一、清口是終身茹素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聽好為師所說的話，為師要跟你們講：「清口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」是在於你們那一份誠心，發愿表白，終身茹素，使命與愿立，而不是只有在口頭上吃而已。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修心，內德方面要培養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，不管碰到任何的障礙和考驗，為師跟你們講：「守好自己的愿立、守好自己的戒律，從根本做起，才不會被人、事、物影響自己的心性。」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濟公談吃蛋問題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二、破戒一定要懺悔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為師知道，徒兒們啊！有些徒兒沒守好自己的愿，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或者不信「道」了，走回頭路，背愿而行，破了戒，以為沒人知，切記！每個徒兒言行舉止、行功了愿當中，報事靈童可記得清清楚楚。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破了戒，還有彌補的空間。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還在世的徒兒啊！有看到為師所說的，盡快懺悔、彌補過錯，千磨萬考永不再犯，守好自己的愿力使命才能減輕罪刑，這樣才不會被押陰山之刑。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7661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濟公談吃蛋問題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三、懺悔者減輕其刑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為師知道，有些不知情的情況下吃到，回佛堂懺悔即可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，不是故意之者，免記過也。故意者，重、輕而定。重者，押陰山之苦，以罪業分判，年份而定。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懺悔者，減輕其刑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。罪輕者，畜生道一世，輪迴之苦。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開齋破戒者，趕快回頭，反省、懺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悔、彌補罪過，不然人走了，已為時已晚！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5204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濟公談吃蛋問題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四、清口蛋能不能吃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有些徒兒說啊！「蛋」能不能吃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？是不是啊！怕營養不良，所以要吃蛋，是不是啊？如果蛋能吃，仙佛就說可以吃啦！蛋是從哪兒來？ 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老母很慈悲，蔬果類含有豐富的養分，五穀雜糧也有，懂得要吃，養生。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而不是亂吃，當然不健康啊！所以說蛋能不能吃？在於各人的提升心境修行。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88244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濟公談吃蛋問題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五、更上一層不吃蛋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如果，希望自己修行方面更上一層，蛋還是有濁氣，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你們說的鮮味，鮮味很鮮的味道。為師不會要求徒兒不能吃、清口者不能吃，看徒兒自己心性上放不放得下？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有的是口慾放不下、有的怕營養不良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，少吃總是比較好，好啦！還是看你們自己去選擇，仔細想想吃與不吃？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041929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3089</TotalTime>
  <Words>592</Words>
  <Application>Microsoft Office PowerPoint</Application>
  <PresentationFormat>如螢幕大小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濟公談吃蛋問題 悟見講</vt:lpstr>
      <vt:lpstr>濟公談吃蛋問題 悟見講</vt:lpstr>
      <vt:lpstr>濟公談吃蛋問題 悟見講</vt:lpstr>
      <vt:lpstr>濟公談吃蛋問題 悟見講</vt:lpstr>
      <vt:lpstr>濟公談吃蛋問題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693</cp:revision>
  <dcterms:created xsi:type="dcterms:W3CDTF">2014-02-15T05:50:45Z</dcterms:created>
  <dcterms:modified xsi:type="dcterms:W3CDTF">2022-03-21T03:44:58Z</dcterms:modified>
  <cp:contentStatus/>
</cp:coreProperties>
</file>