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373" r:id="rId2"/>
    <p:sldId id="377" r:id="rId3"/>
    <p:sldId id="374" r:id="rId4"/>
    <p:sldId id="375" r:id="rId5"/>
    <p:sldId id="378" r:id="rId6"/>
    <p:sldId id="376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2" autoAdjust="0"/>
    <p:restoredTop sz="92649" autoAdjust="0"/>
  </p:normalViewPr>
  <p:slideViewPr>
    <p:cSldViewPr>
      <p:cViewPr varScale="1">
        <p:scale>
          <a:sx n="65" d="100"/>
          <a:sy n="65" d="100"/>
        </p:scale>
        <p:origin x="850" y="6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2022/3/10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濟公談人生真諦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一、性命握在自己手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性命掌握在自己手上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，回家的路，不去走，就會長出荊棘雜草，這些雜草也都是自己長養出来的，不是上天故意要阻撓，人生在世苦多於樂，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徒兒們今能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得道</a:t>
            </a:r>
            <a:r>
              <a:rPr lang="en-US" altLang="zh-TW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也是想了此苦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，要了此苦，必須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行功立德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唯有真功實懺，上天才能真助啊。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71596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濟公談人生真諦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二、唯有修道不誤人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真正修道要、有志向、有理想、有目標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、認清方向，見風轉舵，重立新生，把根求，一任貪嗔痴愛抛於左，有緣者聖賢遠遠向你在招手，徒兒們宜自勉，宜速修，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人生的榮華富貴，其實就是一場夢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，人在世間被許多的事情所牽纏，而這些牽纏都是自己找的，要了解人生的旅途有甘有苦，修道的旅程，何嘗不是一樣。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60610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濟公談人生真諦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三、人生如夢要看破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只要你有堅强的意志，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你有嚮往的心情、有抱負、有理想、就能達成願望，如果只有三分的熱度，則這一切都變成虚浮，不是真實的，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世人所急一事，莫非饑寒為最，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有數粉充腸，一絲掛體，尚可度日，得過且過，縱皂帽絲縧，瓊漿佳餚，亦難持百年不衰，是故屬於軀殼的，要看得破。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67659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濟公談人生真諦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fontScale="62500" lnSpcReduction="20000"/>
          </a:bodyPr>
          <a:lstStyle/>
          <a:p>
            <a:pPr marL="36576" indent="0">
              <a:buNone/>
            </a:pPr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四、無貪無憂即菩提</a:t>
            </a:r>
          </a:p>
          <a:p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48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雖粗茶淡飯，布衣輕裘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，只要淡泊無覬覦，無貪亦無憂，莫道清寒苦自受，若肯隨緣，苦膽可變成甘泉，苟能化境，茅檐亦是雅軒，</a:t>
            </a:r>
          </a:p>
          <a:p>
            <a:r>
              <a:rPr lang="zh-TW" altLang="en-US" sz="48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徒兒，大家想一想這一生當中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，快樂的事情又有幾椿呢，想一想人為什麽會活得這麽的無奈，人之所以會無奈，就是命運坎坷缺陷一大堆，是不是，有缺陷才叫做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娑婆世界</a:t>
            </a:r>
            <a: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TW" altLang="en-US" sz="48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所以在這坎坷而是是非非的娑婆世界當中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，你要能夠站得住脚，那才是一個真正的智人。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3340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濟公談人生真諦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五、神仙本是凡人做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各位不要想我是一位凡夫俗子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，我能夠做什麽，自古聖人哪一個不是凡夫俗子所證的，是不是，所以曰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佛性平等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諸徒，當心有不平等時才會將這紅塵的一切看得很不平等，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一切都是由心而造，你心不平等，命運就不能夠平順，所以萬象由心而造。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9648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濟公談人生真諦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六、修道建德破無常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那麽你要你這坎坷的命運能平順，唯有修道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建你的德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用你的這一顆心，来看透世間的一切不平凡，以及視透這無常的命運，打破無常，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你們個個都是智慧高超的，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縱然你能夠跳出千里之外，縱然你是個長跑大將，但是你還是跑不出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閻王之手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縱然你是個英雄，你武功蓋世，還是逃不過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無常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一脚把你踢倒，是不是。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6473228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3379</TotalTime>
  <Words>685</Words>
  <Application>Microsoft Office PowerPoint</Application>
  <PresentationFormat>如螢幕大小 (16:9)</PresentationFormat>
  <Paragraphs>31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標楷體</vt:lpstr>
      <vt:lpstr>Arial</vt:lpstr>
      <vt:lpstr>Calibri</vt:lpstr>
      <vt:lpstr>Franklin Gothic Book</vt:lpstr>
      <vt:lpstr>Wingdings 2</vt:lpstr>
      <vt:lpstr>科技</vt:lpstr>
      <vt:lpstr>濟公談人生真諦 悟見講</vt:lpstr>
      <vt:lpstr>濟公談人生真諦 悟見講</vt:lpstr>
      <vt:lpstr>濟公談人生真諦 悟見講</vt:lpstr>
      <vt:lpstr>濟公談人生真諦 悟見講</vt:lpstr>
      <vt:lpstr>濟公談人生真諦 悟見講</vt:lpstr>
      <vt:lpstr>濟公談人生真諦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753</cp:revision>
  <dcterms:created xsi:type="dcterms:W3CDTF">2014-02-15T05:50:45Z</dcterms:created>
  <dcterms:modified xsi:type="dcterms:W3CDTF">2022-03-10T04:09:39Z</dcterms:modified>
  <cp:contentStatus/>
</cp:coreProperties>
</file>