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6"/>
  </p:notesMasterIdLst>
  <p:sldIdLst>
    <p:sldId id="353" r:id="rId2"/>
    <p:sldId id="354" r:id="rId3"/>
    <p:sldId id="355" r:id="rId4"/>
    <p:sldId id="356" r:id="rId5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300" autoAdjust="0"/>
    <p:restoredTop sz="93421" autoAdjust="0"/>
  </p:normalViewPr>
  <p:slideViewPr>
    <p:cSldViewPr>
      <p:cViewPr varScale="1">
        <p:scale>
          <a:sx n="82" d="100"/>
          <a:sy n="82" d="100"/>
        </p:scale>
        <p:origin x="1060" y="-10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老兄 悟見" userId="d3c841b5715e98f1" providerId="LiveId" clId="{FEC854D4-75B7-4B96-ABF4-3D2E2E1EA3CB}"/>
    <pc:docChg chg="custSel modSld">
      <pc:chgData name="老兄 悟見" userId="d3c841b5715e98f1" providerId="LiveId" clId="{FEC854D4-75B7-4B96-ABF4-3D2E2E1EA3CB}" dt="2022-03-21T04:11:01.049" v="18"/>
      <pc:docMkLst>
        <pc:docMk/>
      </pc:docMkLst>
      <pc:sldChg chg="modSp">
        <pc:chgData name="老兄 悟見" userId="d3c841b5715e98f1" providerId="LiveId" clId="{FEC854D4-75B7-4B96-ABF4-3D2E2E1EA3CB}" dt="2022-03-21T04:06:29.627" v="5"/>
        <pc:sldMkLst>
          <pc:docMk/>
          <pc:sldMk cId="1030620117" sldId="353"/>
        </pc:sldMkLst>
        <pc:spChg chg="mod">
          <ac:chgData name="老兄 悟見" userId="d3c841b5715e98f1" providerId="LiveId" clId="{FEC854D4-75B7-4B96-ABF4-3D2E2E1EA3CB}" dt="2022-03-21T04:06:29.627" v="5"/>
          <ac:spMkLst>
            <pc:docMk/>
            <pc:sldMk cId="1030620117" sldId="353"/>
            <ac:spMk id="5" creationId="{00000000-0000-0000-0000-000000000000}"/>
          </ac:spMkLst>
        </pc:spChg>
      </pc:sldChg>
      <pc:sldChg chg="modSp">
        <pc:chgData name="老兄 悟見" userId="d3c841b5715e98f1" providerId="LiveId" clId="{FEC854D4-75B7-4B96-ABF4-3D2E2E1EA3CB}" dt="2022-03-21T04:07:04.608" v="9"/>
        <pc:sldMkLst>
          <pc:docMk/>
          <pc:sldMk cId="21291252" sldId="354"/>
        </pc:sldMkLst>
        <pc:spChg chg="mod">
          <ac:chgData name="老兄 悟見" userId="d3c841b5715e98f1" providerId="LiveId" clId="{FEC854D4-75B7-4B96-ABF4-3D2E2E1EA3CB}" dt="2022-03-21T04:07:04.608" v="9"/>
          <ac:spMkLst>
            <pc:docMk/>
            <pc:sldMk cId="21291252" sldId="354"/>
            <ac:spMk id="5" creationId="{00000000-0000-0000-0000-000000000000}"/>
          </ac:spMkLst>
        </pc:spChg>
      </pc:sldChg>
      <pc:sldChg chg="modSp">
        <pc:chgData name="老兄 悟見" userId="d3c841b5715e98f1" providerId="LiveId" clId="{FEC854D4-75B7-4B96-ABF4-3D2E2E1EA3CB}" dt="2022-03-21T04:10:11.955" v="13"/>
        <pc:sldMkLst>
          <pc:docMk/>
          <pc:sldMk cId="1170808377" sldId="355"/>
        </pc:sldMkLst>
        <pc:spChg chg="mod">
          <ac:chgData name="老兄 悟見" userId="d3c841b5715e98f1" providerId="LiveId" clId="{FEC854D4-75B7-4B96-ABF4-3D2E2E1EA3CB}" dt="2022-03-21T04:10:11.955" v="13"/>
          <ac:spMkLst>
            <pc:docMk/>
            <pc:sldMk cId="1170808377" sldId="355"/>
            <ac:spMk id="5" creationId="{00000000-0000-0000-0000-000000000000}"/>
          </ac:spMkLst>
        </pc:spChg>
      </pc:sldChg>
      <pc:sldChg chg="modSp">
        <pc:chgData name="老兄 悟見" userId="d3c841b5715e98f1" providerId="LiveId" clId="{FEC854D4-75B7-4B96-ABF4-3D2E2E1EA3CB}" dt="2022-03-21T04:11:01.049" v="18"/>
        <pc:sldMkLst>
          <pc:docMk/>
          <pc:sldMk cId="3693490851" sldId="356"/>
        </pc:sldMkLst>
        <pc:spChg chg="mod">
          <ac:chgData name="老兄 悟見" userId="d3c841b5715e98f1" providerId="LiveId" clId="{FEC854D4-75B7-4B96-ABF4-3D2E2E1EA3CB}" dt="2022-03-21T04:11:01.049" v="18"/>
          <ac:spMkLst>
            <pc:docMk/>
            <pc:sldMk cId="3693490851" sldId="356"/>
            <ac:spMk id="5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2022/3/21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2022/3/21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2022/3/21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2022/3/21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2022/3/21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2022/3/21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2022/3/21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2022/3/21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2022/3/21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2022/3/21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2022/3/21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2022/3/21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2022/3/21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42120"/>
            <a:ext cx="648072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濟公説修道改命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064896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一、修道能改變命運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人的行為表現與個人的命運，有很大的關連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，要有好的命運，首先要端正自己的行為舉止與心念，每個人追求的目標不一樣，命運也就不一樣，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想改變命運，就要先改變你的心念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，自然習慣、個性也就跟著改，這樣才能真正改變你的命運。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306201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42120"/>
            <a:ext cx="648072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濟公説修道改命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064896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二、修道改命運最快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如果你用同樣的時間，去賺錢或是去講道理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你會選擇哪一種呢？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是要賺錢賺得很累？還是講道理講得很快樂？相信在你花費時間去講道、渡化眾生時，錢也不會少賺的， 所以說修道能改變命運。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2912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42120"/>
            <a:ext cx="648072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濟公説修道改命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064896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三、誠心修辦來改變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要知何改變？要靠自己的誠心來改變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，因為你好好的修，好好的行功立德，無形之中就能改變命運，靠你們自己去做，能改多少、是好是壞，在自己掌握中，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不要老求仙佛替你改，只要你有本事，一定能改。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1708083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42120"/>
            <a:ext cx="648072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濟公説修道改命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064896" cy="4824536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四、命運前世造可改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人各有命，假如每一個人都能夠安命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，安你自己的命，不去貪求，這個社會也就沒有爭執。就是因為有很多人，不能安於自己的命，抱怨自己的命運不好，所以才會有多種的煩惱產生，為什麼會命運不好呢？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因為前世造了因，所以今生必須受這個果，但是命運可以改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，怎麼改？要修道才能自己掌握自己的命運。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93490851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3093</TotalTime>
  <Words>371</Words>
  <Application>Microsoft Office PowerPoint</Application>
  <PresentationFormat>如螢幕大小 (16:9)</PresentationFormat>
  <Paragraphs>19</Paragraphs>
  <Slides>4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12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濟公説修道改命 悟見講</vt:lpstr>
      <vt:lpstr>濟公説修道改命 悟見講</vt:lpstr>
      <vt:lpstr>濟公説修道改命 悟見講</vt:lpstr>
      <vt:lpstr>濟公説修道改命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693</cp:revision>
  <dcterms:created xsi:type="dcterms:W3CDTF">2014-02-15T05:50:45Z</dcterms:created>
  <dcterms:modified xsi:type="dcterms:W3CDTF">2022-03-21T04:11:04Z</dcterms:modified>
  <cp:contentStatus/>
</cp:coreProperties>
</file>