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DDE47F2-FAEA-4990-BCC4-8E6914444A9B}"/>
    <pc:docChg chg="modSld">
      <pc:chgData name="老兄 悟見" userId="d3c841b5715e98f1" providerId="LiveId" clId="{FDDE47F2-FAEA-4990-BCC4-8E6914444A9B}" dt="2021-12-17T00:24:48.264" v="0" actId="6549"/>
      <pc:docMkLst>
        <pc:docMk/>
      </pc:docMkLst>
      <pc:sldChg chg="modSp mod">
        <pc:chgData name="老兄 悟見" userId="d3c841b5715e98f1" providerId="LiveId" clId="{FDDE47F2-FAEA-4990-BCC4-8E6914444A9B}" dt="2021-12-17T00:24:48.264" v="0" actId="6549"/>
        <pc:sldMkLst>
          <pc:docMk/>
          <pc:sldMk cId="1030620117" sldId="353"/>
        </pc:sldMkLst>
        <pc:spChg chg="mod">
          <ac:chgData name="老兄 悟見" userId="d3c841b5715e98f1" providerId="LiveId" clId="{FDDE47F2-FAEA-4990-BCC4-8E6914444A9B}" dt="2021-12-17T00:24:48.264" v="0" actId="6549"/>
          <ac:spMkLst>
            <pc:docMk/>
            <pc:sldMk cId="1030620117" sldId="35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3080</TotalTime>
  <Words>7</Words>
  <Application>Microsoft Office PowerPoint</Application>
  <PresentationFormat>如螢幕大小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因果一次大清算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2021-12-17T00:24:51Z</dcterms:modified>
  <cp:contentStatus/>
</cp:coreProperties>
</file>