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60" r:id="rId2"/>
    <p:sldId id="353" r:id="rId3"/>
    <p:sldId id="354" r:id="rId4"/>
    <p:sldId id="355" r:id="rId5"/>
    <p:sldId id="356" r:id="rId6"/>
    <p:sldId id="361" r:id="rId7"/>
    <p:sldId id="362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52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4209" y="195486"/>
            <a:ext cx="3732727" cy="1224136"/>
          </a:xfrm>
        </p:spPr>
        <p:txBody>
          <a:bodyPr>
            <a:normAutofit/>
          </a:bodyPr>
          <a:lstStyle/>
          <a:p>
            <a:r>
              <a:rPr lang="zh-TW" altLang="en-US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殘忍的人何時醒</a:t>
            </a:r>
            <a:br>
              <a:rPr lang="en-US" altLang="zh-TW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2800" b="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64209" y="1635645"/>
            <a:ext cx="4114800" cy="3319379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一、動物有情也有家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二、將心比心勿吃肉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三、欠命還命因果報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四、動物不是死了算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五、動物是活的生命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六、誰殺動物就誰還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動物有情也有家 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動物、牲畜有面貌，有眼睛，還有鼻孔會呼吸，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牠們也有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家庭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，也有兄弟姐妹，也有爸爸、媽媽，也有小孩子，</a:t>
            </a:r>
          </a:p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倘若牲畜動物會講人話，人類敢去宰殺牠們嗎？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假若禽獸動物有人的臉孔，人類敢去殺害牠們嗎？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為什麼不敢？因為是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的面孔，為什麼差那麼多？</a:t>
            </a:r>
          </a:p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動物也是有面孔，只是不會表達，也不會說</a:t>
            </a:r>
            <a: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哎喲，好痛哦</a:t>
            </a:r>
            <a: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將心比心勿吃肉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你在吃東西，動物也在吃東西。你在睡覺，動物也會睡覺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。你會保護自己，動物也會保護自己。你會哭會笑，動物也會哭、也會笑。你的身體被割了一刀，會流出血來，動物被割了一刀，也是會流出血來。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人與動物，有那麼多的相似性，呈現在眼前，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這個相似點就是靈性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的擁有，這是不可否認的。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欠命還命因果報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假設徒兒你，無端的被人用刀捅了一下，會不會痛苦？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會不會怨恨？會不會報仇？會不會想要告上法院？會不會想要得到賠償？是要以牙還牙，還是血債血還？還是要付醫療費？一定會採取行動是不是？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動物也是一樣，人類無端的捅了動物牲畜一刀，這一刀可是斃命的，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可是會讓牠們嗚呼哀哉的，牠們不會痛苦、不會怨恨嗎？牠們不會報仇、不會討命嗎？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牠們一定會如此的，因為牠們也有靈性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，四生六道的眾生都有靈性。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動物不是死了算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徒兒！就是因為有靈性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，有靈性又造業、造惡、造罪，所以才會有六道輪迴，若沒有六道輪迴，就是沒有罪業了嘛！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羔羊跪乳、烏鴉反哺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這是表孝心，螞蟻會互助合作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，狗很忠於主人，像大象、鸚鵡還有很多的動物，都有嬰幼兒般的智商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這些就是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所以動物是有靈性的，牠們不是像世人所說的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死了就算了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動物跟徒兒們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一樣有感受，牠們會高興、會悲傷、會痛苦、會恐懼。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動物是活的生命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動物是活生生的生命、靈魂，牠們不是東西，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牠們也不是物品，牠們懂得愛，就是因為牠們懂得愛，所以牠們知道死和痛，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當牠們要死的時候，哀哀而鳴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，徒兒！有沒有聽過牠們的慘叫聲？牠們的哀哀而鳴就是牠們的怨恨！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3827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誰殺動物就誰還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誰殺了牠？誰吃了牠？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用了牠的皮草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皮毛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，誰與牠就結下了冤業，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自此之後生生相殺，冤冤討報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，永遠脫離不了生死輪迴、因果輪迴、六道輪迴了，有沒有很可怕？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當動物、牲畜在死之前的掙扎，如你們所看到播放的影片，牠們掙扎時會促使體內產生有毒的分泌物，這些被人類吃了，是有百害無一利的。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112789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4436</TotalTime>
  <Words>764</Words>
  <Application>Microsoft Office PowerPoint</Application>
  <PresentationFormat>如螢幕大小 (16:9)</PresentationFormat>
  <Paragraphs>38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殘忍的人何時醒                悟見講</vt:lpstr>
      <vt:lpstr>動物有情也有家 悟見講</vt:lpstr>
      <vt:lpstr>將心比心勿吃肉 悟見講</vt:lpstr>
      <vt:lpstr>欠命還命因果報 悟見講</vt:lpstr>
      <vt:lpstr>動物不是死了算 悟見講</vt:lpstr>
      <vt:lpstr>動物是活的生命 悟見講</vt:lpstr>
      <vt:lpstr>誰殺動物就誰還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735</cp:revision>
  <dcterms:created xsi:type="dcterms:W3CDTF">2014-02-15T05:50:45Z</dcterms:created>
  <dcterms:modified xsi:type="dcterms:W3CDTF">2022-05-28T01:32:42Z</dcterms:modified>
  <cp:contentStatus/>
</cp:coreProperties>
</file>