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60" r:id="rId2"/>
    <p:sldId id="353" r:id="rId3"/>
    <p:sldId id="354" r:id="rId4"/>
    <p:sldId id="355" r:id="rId5"/>
    <p:sldId id="35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52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712" y="267494"/>
            <a:ext cx="3732727" cy="115212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此生該做的大事</a:t>
            </a:r>
            <a:b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024" y="1779662"/>
            <a:ext cx="4114800" cy="2592288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一、立志做聖賢仙佛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二、伸出雙手救衆生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三、始終如一修辦道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四、握時機助天辦道</a:t>
            </a: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立志做聖賢仙佛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心胸要寬大，涵養心量；眼光要宏大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立聖賢志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心胸要寬大，就得涵養，得培養你的心量，將小愛化成大愛，那便成聖賢的胸襟。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修道的動力，在自己不斷精進的心，修道得要靠自己，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不能靠別人，別人的鼓勵有限，萬一有一天，你的前賢沒時間鼓勵，安慰你的時候，你又如何。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伸出雙手救衆生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每個人伸出你的雙手，去搭救一個眾生，那麼世間就少一個迷昧的眾生，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但若是你們不伸出雙手去搭救，反而只是等人家來援救，那麼迷昧的眾生就多了。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就是要救渡蒼生，要眾生能夠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不要在這苦海當中受折磨。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這人生不好過呀！生老病死，喜怒哀樂，無常變化是不是呀。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始終如一修辦道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既然了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了這一點，就要學聖賢的志向，修道辦道超脫凡塵，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懂不懂（懂）每一個人要發心，發了心你才有前進的動力，但要發什麼心願，就要仔細考量。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是不是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發凡人志，就成就凡人業，發聖賢志，就成就聖賢業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壤之別（是）。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握時機助天辦道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希望賢士們心中都能夠有方向，有目標，要把握時機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，佳光莫蹉跎，轉眼人凋殘，歲月不再有，空談又何奈。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要超凡入聖在此機，希望賢士們個個都能把握這個時機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，好好在心中立定志向，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效法聖賢仙佛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，才不枉來此人間走一回。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3125</TotalTime>
  <Words>405</Words>
  <Application>Microsoft Office PowerPoint</Application>
  <PresentationFormat>如螢幕大小 (16:9)</PresentationFormat>
  <Paragraphs>21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此生該做的大事                悟見講</vt:lpstr>
      <vt:lpstr>立志做聖賢仙佛</vt:lpstr>
      <vt:lpstr>伸出雙手救衆生</vt:lpstr>
      <vt:lpstr>始終如一修辦道</vt:lpstr>
      <vt:lpstr>握時機助天辦道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718</cp:revision>
  <dcterms:created xsi:type="dcterms:W3CDTF">2014-02-15T05:50:45Z</dcterms:created>
  <dcterms:modified xsi:type="dcterms:W3CDTF">2022-05-11T02:03:35Z</dcterms:modified>
  <cp:contentStatus/>
</cp:coreProperties>
</file>