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58" r:id="rId2"/>
    <p:sldId id="353" r:id="rId3"/>
    <p:sldId id="354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8550" y="231490"/>
            <a:ext cx="3875898" cy="10801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業力討報很急阿</a:t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259228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一、業力討報很急阿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二、冤親債主很緊張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三、帶著無形的佛堂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四、沒有懈怠的理由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五、天時急加緊修行</a:t>
            </a: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912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業力討報很急阿 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業力無常！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今天出事，明天昏迷，第三天就走了。這不是功果圓滿的回去，這是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無常追討的急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，你內心對道有信心，仙佛就是你的靠山，你的心很真，上天幫助你的也是真，事在人為，自助天助。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冤親債主很緊張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一個修道人，只有勇往直前，時時存公心、道心、慈悲心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。你有慈悲心，就沒有是非，你們懈怠了，冤親債主會很緊張，你不修不辦，他就讓你生病，事業不順，家庭不圓滿，讓你們痛苦，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看你們是用功德，或是用痛苦來償還。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帶著無形的佛堂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天不能言，地不能語，人就是弘道的工具。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你們要將無形的佛堂帶著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，在修道的過程中，功德的迴向，無形的牽纏會減輕。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沒有懈怠的理由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天時緊急，徒兒沒有懈怠的理由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，咬緊牙根，任何困境，都以平常心對待，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時時保持正的心念，才能躲過末劫殘年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，上天是公平的，沒有任何僥倖。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天時緊急，加緊修行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，用心法來調整身心。惡念一起，求仙佛慈悲赦罪，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趕快懺悔，身心平安，辦道就順暢。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3114</TotalTime>
  <Words>341</Words>
  <Application>Microsoft Office PowerPoint</Application>
  <PresentationFormat>如螢幕大小 (16:9)</PresentationFormat>
  <Paragraphs>21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業力討報很急阿                悟見講</vt:lpstr>
      <vt:lpstr>業力討報很急阿 </vt:lpstr>
      <vt:lpstr>冤親債主很緊張</vt:lpstr>
      <vt:lpstr>帶著無形的佛堂</vt:lpstr>
      <vt:lpstr>沒有懈怠的理由</vt:lpstr>
      <vt:lpstr>天時急加緊修行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705</cp:revision>
  <dcterms:created xsi:type="dcterms:W3CDTF">2014-02-15T05:50:45Z</dcterms:created>
  <dcterms:modified xsi:type="dcterms:W3CDTF">2022-05-05T01:03:17Z</dcterms:modified>
  <cp:contentStatus/>
</cp:coreProperties>
</file>