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modSld">
      <pc:chgData name="老兄 悟見" userId="d3c841b5715e98f1" providerId="LiveId" clId="{FEC854D4-75B7-4B96-ABF4-3D2E2E1EA3CB}" dt="2022-03-22T09:10:10.316" v="36"/>
      <pc:docMkLst>
        <pc:docMk/>
      </pc:docMkLst>
      <pc:sldChg chg="modSp">
        <pc:chgData name="老兄 悟見" userId="d3c841b5715e98f1" providerId="LiveId" clId="{FEC854D4-75B7-4B96-ABF4-3D2E2E1EA3CB}" dt="2022-03-22T09:08:17.508" v="20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22T09:08:17.508" v="20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2T09:08:57.667" v="26"/>
        <pc:sldMkLst>
          <pc:docMk/>
          <pc:sldMk cId="2440115829" sldId="354"/>
        </pc:sldMkLst>
        <pc:spChg chg="mod">
          <ac:chgData name="老兄 悟見" userId="d3c841b5715e98f1" providerId="LiveId" clId="{FEC854D4-75B7-4B96-ABF4-3D2E2E1EA3CB}" dt="2022-03-22T09:08:57.667" v="26"/>
          <ac:spMkLst>
            <pc:docMk/>
            <pc:sldMk cId="2440115829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22T09:09:40.747" v="32"/>
        <pc:sldMkLst>
          <pc:docMk/>
          <pc:sldMk cId="2044969714" sldId="355"/>
        </pc:sldMkLst>
        <pc:spChg chg="mod">
          <ac:chgData name="老兄 悟見" userId="d3c841b5715e98f1" providerId="LiveId" clId="{FEC854D4-75B7-4B96-ABF4-3D2E2E1EA3CB}" dt="2022-03-22T09:09:40.747" v="32"/>
          <ac:spMkLst>
            <pc:docMk/>
            <pc:sldMk cId="2044969714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22T09:10:10.316" v="36"/>
        <pc:sldMkLst>
          <pc:docMk/>
          <pc:sldMk cId="2951102791" sldId="356"/>
        </pc:sldMkLst>
        <pc:spChg chg="mod">
          <ac:chgData name="老兄 悟見" userId="d3c841b5715e98f1" providerId="LiveId" clId="{FEC854D4-75B7-4B96-ABF4-3D2E2E1EA3CB}" dt="2022-03-22T09:10:10.316" v="36"/>
          <ac:spMkLst>
            <pc:docMk/>
            <pc:sldMk cId="2951102791" sldId="35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末後了要趕快修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一、末後了要趕快修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末後了修道辦道，公修公得 婆修婆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得，自己不珍惜了愿行功的機會，又如何了罪了業呢，末後時代冤親債主，討的業力也緊急的很呢，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試問老師又能夠讓你們擔待多久？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末後了要趕快修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二、心志不變上天助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真理要紥根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，這個真理紥根，可得要心性來下功夫，點傳師們別怨天別尤人，只要徒的一顆心志不變，上天一定會助化，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徒兒們的道務，只怕徒心性不悟，那為師我也無能為力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，徒兒有此真心意，就該摸摸自個兒的良心良知啊！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011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末後了要趕快修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三、天時緊冤欠催討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此刻是什麼時候了，天時的緊急，冤欠的催討，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是如此的緊張，試問又有幾個能夠戰戰兢兢，時時的如臨深淵，如履薄冰的提醒自己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真修者得要破相明理啊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在這末後能認清修道的方針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才是大智之人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496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末後了要趕快修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四、我們是修上乘法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要做一個上乘者，需要具備上乘的條件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，今天修的是上乘法，行的是上乘之道，是背負了多麼重的一個擔子啊！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11027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3091</TotalTime>
  <Words>308</Words>
  <Application>Microsoft Office PowerPoint</Application>
  <PresentationFormat>如螢幕大小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末後了要趕快修 悟見講</vt:lpstr>
      <vt:lpstr>末後了要趕快修 悟見講</vt:lpstr>
      <vt:lpstr>末後了要趕快修 悟見講</vt:lpstr>
      <vt:lpstr>末後了要趕快修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2022-03-22T09:10:18Z</dcterms:modified>
  <cp:contentStatus/>
</cp:coreProperties>
</file>