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浩劫年道救世人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一、天道降世救衆生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二、末劫年百病齊發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三、修辦道能躲劫難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四、求道吃素躲劫難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五、仙佛不忍見災難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天道降世救衆生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，菩薩及諸天神聖都降世，來幫辦彌勒祖師，佈道福音的工作。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上天老母慈悲，把三寶真理的心法，降到火宅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，救回眾生的靈性，人人可回天與老母同在，這是最寶貴的良辰佳音。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末劫年百病齊發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現值三期末劫年，百病齊發，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五魔亂世，修道人或一般凡夫俗子，有冤討冤，有債討債。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老師要抵也抵不過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，唯賴徒兒廣結善緣，盡心開創。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修辦道能躲劫難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不是為師哄騙你們，一個時勢在推動一股氣：如果一個地方，人民有怨氣，大家都貪心不足，這股邪的氣，一旦沸騰，降災降劫，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連好人也照樣收殺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，所以你們要真正修德，才是根本，才能躲過劫難。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求道吃素躲劫難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因為清口茹素，就是斬斷－切跟衆生的惡緣，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再加上行功了愿，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修身養性，才能脱劫，逢凶化吉。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仙佛不忍見災難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五、濟公老師說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道很寶貴，知道的人太少了，就是要靠聽到道理的人、求道的人，把道的好處宣揚出去，把儒風、聖賢大道，來代天宣化，每個人都有責任。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老天降道，最大的目的，就是要救劫難。希望徒兒，能夠發出你們的愿，好好跟隨點傳師、前賢來修道、辦道，至少要渡化親朋好友，讓善的力量能夠凝聚，自然能化掉災劫的氣數。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8275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4447</TotalTime>
  <Words>481</Words>
  <Application>Microsoft Office PowerPoint</Application>
  <PresentationFormat>如螢幕大小 (16:9)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浩劫年道救世人               悟見講</vt:lpstr>
      <vt:lpstr>天道降世救衆生 悟見講</vt:lpstr>
      <vt:lpstr>末劫年百病齊發 悟見講</vt:lpstr>
      <vt:lpstr>修辦道能躲劫難 悟見講</vt:lpstr>
      <vt:lpstr>求道吃素躲劫難 悟見講</vt:lpstr>
      <vt:lpstr>仙佛不忍見災難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747</cp:revision>
  <dcterms:created xsi:type="dcterms:W3CDTF">2014-02-15T05:50:45Z</dcterms:created>
  <dcterms:modified xsi:type="dcterms:W3CDTF">2022-06-01T01:42:01Z</dcterms:modified>
  <cp:contentStatus/>
</cp:coreProperties>
</file>