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modSld">
      <pc:chgData name="老兄 悟見" userId="d3c841b5715e98f1" providerId="LiveId" clId="{FEC854D4-75B7-4B96-ABF4-3D2E2E1EA3CB}" dt="2022-03-16T03:07:56.568" v="35"/>
      <pc:docMkLst>
        <pc:docMk/>
      </pc:docMkLst>
      <pc:sldChg chg="modSp">
        <pc:chgData name="老兄 悟見" userId="d3c841b5715e98f1" providerId="LiveId" clId="{FEC854D4-75B7-4B96-ABF4-3D2E2E1EA3CB}" dt="2022-03-16T03:06:13.086" v="19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16T03:06:13.086" v="19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6T03:06:41.405" v="23"/>
        <pc:sldMkLst>
          <pc:docMk/>
          <pc:sldMk cId="3706018517" sldId="354"/>
        </pc:sldMkLst>
        <pc:spChg chg="mod">
          <ac:chgData name="老兄 悟見" userId="d3c841b5715e98f1" providerId="LiveId" clId="{FEC854D4-75B7-4B96-ABF4-3D2E2E1EA3CB}" dt="2022-03-16T03:06:41.405" v="23"/>
          <ac:spMkLst>
            <pc:docMk/>
            <pc:sldMk cId="3706018517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6T03:07:22.845" v="31"/>
        <pc:sldMkLst>
          <pc:docMk/>
          <pc:sldMk cId="454444163" sldId="355"/>
        </pc:sldMkLst>
        <pc:spChg chg="mod">
          <ac:chgData name="老兄 悟見" userId="d3c841b5715e98f1" providerId="LiveId" clId="{FEC854D4-75B7-4B96-ABF4-3D2E2E1EA3CB}" dt="2022-03-16T03:07:22.845" v="31"/>
          <ac:spMkLst>
            <pc:docMk/>
            <pc:sldMk cId="454444163" sldId="355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6T03:07:56.568" v="35"/>
        <pc:sldMkLst>
          <pc:docMk/>
          <pc:sldMk cId="3785918964" sldId="356"/>
        </pc:sldMkLst>
        <pc:spChg chg="mod">
          <ac:chgData name="老兄 悟見" userId="d3c841b5715e98f1" providerId="LiveId" clId="{FEC854D4-75B7-4B96-ABF4-3D2E2E1EA3CB}" dt="2022-03-16T03:07:56.568" v="35"/>
          <ac:spMkLst>
            <pc:docMk/>
            <pc:sldMk cId="3785918964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最後一次修辦了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一、最後一次修辦了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天上果位人間定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要帶功德離開人世間，現在修辦是最後一次，不醒，就再等下一元會，以後不成仙做佛，就要變成殘靈，你希望你是其中一個嗎？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災禍在後頭跟，你有感覺嗎？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業力已經纏身了，真的要一天過一天嗎。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最後一次修辦了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二、先得後修的殊勝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白陽時期最殊勝之處，就是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先得後修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，道是先讓我們得了，但累劫的因果，必以功德方能抵消。功德源於發心，發心需要機會，有發心才有施捨，有施捨才有福氣，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故修道人，應隨時隨地把握機緣，保持醒悟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，立愿當先，有愿才有力，有力才能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見道成道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601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最後一次修辦了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三丶一世修成的殊勝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能使我們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一世修一世成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，但六萬年來的因果業力，一樣要靠自己的力量來了結，若想一步直超理天，就不能一天放過一天，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必須抱著積極的心 ，發心立愿，行功了愿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，以愿力消除業力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才能成道證品蓮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辦道應積極，修道也應積極。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444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最後一次修辦了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四、六萬年債很難還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算算六萬年債務要怎樣還？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你還有幾時可以還？再算修辦道中；幾時你是醒悟的？有多少時間用在聖事上？六萬年比你一百年來算看看，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以人生還有五十年算，等於一年需要做一千兩百年之事。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59189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3085</TotalTime>
  <Words>386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最後一次修辦了 悟見講</vt:lpstr>
      <vt:lpstr>最後一次修辦了 悟見講</vt:lpstr>
      <vt:lpstr>最後一次修辦了 悟見講</vt:lpstr>
      <vt:lpstr>最後一次修辦了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2022-03-16T03:08:01Z</dcterms:modified>
  <cp:contentStatus/>
</cp:coreProperties>
</file>