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60" r:id="rId2"/>
    <p:sldId id="354" r:id="rId3"/>
    <p:sldId id="356" r:id="rId4"/>
    <p:sldId id="355" r:id="rId5"/>
    <p:sldId id="368" r:id="rId6"/>
    <p:sldId id="357" r:id="rId7"/>
    <p:sldId id="369" r:id="rId8"/>
    <p:sldId id="367" r:id="rId9"/>
    <p:sldId id="370" r:id="rId10"/>
    <p:sldId id="365" r:id="rId11"/>
    <p:sldId id="353" r:id="rId12"/>
    <p:sldId id="366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8550" y="123478"/>
            <a:ext cx="3732727" cy="1008112"/>
          </a:xfrm>
        </p:spPr>
        <p:txBody>
          <a:bodyPr>
            <a:normAutofit fontScale="90000"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明師點道詞奧秘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4008" y="1275606"/>
            <a:ext cx="4258816" cy="367240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一、點道詞定要明白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二、末後的一大因緣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三、當前的天時天運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四、傳你本來玄妙關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五、洪誓大願不能完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六、當前即是真陽關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七、錯過求道難身翻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八、明師一指超生死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真水真火已具全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余今指您一條路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燈光照耀在眼前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灑灑沱沱大路坦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西方雖遠頃刻到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混含長生不老天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跳出苦海淵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飛身來上岸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即得登雲船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一指中央會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萬八得超然</a:t>
            </a:r>
          </a:p>
        </p:txBody>
      </p:sp>
    </p:spTree>
    <p:extLst>
      <p:ext uri="{BB962C8B-B14F-4D97-AF65-F5344CB8AC3E}">
        <p14:creationId xmlns:p14="http://schemas.microsoft.com/office/powerpoint/2010/main" val="211746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錯過求道難身翻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今時已至末劫年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實告一切眾蘊殘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你若失去了此機會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萬八年載難身翻。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余今領受法敕旨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慈悲傳你眞玄關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你若不照願行，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必遭天譴。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無有別矚，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誠聽點玄。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明師一指超生死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二目要迴光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一點眞太陽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眼前觀即是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燈下看輝煌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這是眞明路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了劫還故鄉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今得此一指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飄飄在天堂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無有生和死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終日煉神光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林中受一指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知主保無恙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257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點道詞一定要明白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明師一點在那裡？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你的真主人在那裡？咱們人都有一個真主人，住在那裡？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班員：在這裡。指明師一指處。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喔！住這裡，真辛苦，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點傳師跟你點在那裡，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真主人就住在那裡喔！唉啊！你們的點道詞有沒有探討過，點道詞很好，你們卻不會體會啊？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末後的一大因緣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末後一著昔未言。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明人在此訴一番。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愚夫識得還鄉道。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生來死去見當前。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今有欽加頂恩 孫慧明，率眾虔心跪在 明明上帝蓮下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，又申請三期應運彌勒古佛，三千弟子、諸般星宿，到此運際，同助三佛，普收蘊數，末後大事明白，通報母情。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當前的天時天運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大千收束二八年。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至今已整二九盤。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三六盤式已填起。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祇剩蘊子和靈殘。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清虛大化開會此年。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蒼生白首共沾恩典。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一切諸神護庇臨壇。  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大千收束二八年：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此二八亦是指十六代劉祖清虛祖師開始。喻秋收之白陽普渡期。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至今已整二九盤：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二九盤是指十八代祖師。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三六盤式：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是易卦的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宮。易卦分上下經各在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宮。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宮即是三十六盤。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當前的天時天運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三六盤式已填起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：為下經之運開始。以今日之時來說應為未會。是下經十八盤世上運數開始。即午末交替之時。亦為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盤式已開始填起之意。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一切諸神護庇臨壇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：天命明師在傳秘寶時，三界十方的諸佛菩薩，及雷部、風部、虎部、龍部等二十八宿護法壇，所有魍魉邪魔，都得立刻遠退。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643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傳你本來玄妙關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此時正在重陽天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大千蘊等俱朝前。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各個皆得還鄉道。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保你無恙萬八年。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余今領受恩師命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傳你本來玄妙關。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此時正在重陽天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：上經十八盤是世上運數，居在午會。所以曰：此時正在重陽天。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大千蘊等俱朝前：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世上之蘊子都要朝向理天前進，不可錯過此最後機會。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各個皆得還鄉道：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在這時求道的蘊子各個可得還鄉的眞明路。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傳你本來玄妙關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保你無恙萬八年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：今後只要順天理而行。保你不受陰山之苦。無恙的渡過千秋萬世。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余今領受恩師命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：余今領受彌勒恩師的法旨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傳你本來玄妙關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：打開你本來就有的玄妙關。此玄妙關是無形的，是我們本性所居之處，因為落於後天時，受到氣數而被鎖住了，今天明師一指打開了鎖。便能讓你返回理天，不再輪迴。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175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洪誓大願不能完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點道詞上說：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你若願不能了難把鄉還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，現今災煞俱遭身邊，一切兵荒老幼同沾，反心謗道，詈師罵天，洪誓大願永不能完。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你若願不能了難把鄉還：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求道時都立下十條大愿，若不能完成此十大願，則難成道還鄉。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18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洪誓大願不能完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現今災煞俱遭身邊，  一切兵荒老幼同沾：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現今天災人禍一切的災煞都顯現在身邊，各地的災害叢生，男女老幼人人同沾而受。唯修道返天者可幸免災煞。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反心謗道：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求道之後若有違反良心，毀謗大道，敗壞道德。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詈師罵天：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詈：是罵，此句是說，不尊師重道，欺師滅祖，罵天罵地，怨天尤人。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洪誓大願永不能完：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那所立的洪誓大願，就永遠不能完成，那就落在輪迴之中。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5890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4077</TotalTime>
  <Words>1147</Words>
  <Application>Microsoft Office PowerPoint</Application>
  <PresentationFormat>如螢幕大小 (16:9)</PresentationFormat>
  <Paragraphs>98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明師點道詞奧秘                悟見講</vt:lpstr>
      <vt:lpstr>點道詞一定要明白</vt:lpstr>
      <vt:lpstr>末後的一大因緣</vt:lpstr>
      <vt:lpstr>當前的天時天運</vt:lpstr>
      <vt:lpstr>當前的天時天運</vt:lpstr>
      <vt:lpstr>傳你本來玄妙關</vt:lpstr>
      <vt:lpstr>傳你本來玄妙關</vt:lpstr>
      <vt:lpstr>洪誓大願不能完</vt:lpstr>
      <vt:lpstr>洪誓大願不能完</vt:lpstr>
      <vt:lpstr>當前即是真陽關</vt:lpstr>
      <vt:lpstr>錯過求道難身翻</vt:lpstr>
      <vt:lpstr>明師一指超生死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733</cp:revision>
  <dcterms:created xsi:type="dcterms:W3CDTF">2014-02-15T05:50:45Z</dcterms:created>
  <dcterms:modified xsi:type="dcterms:W3CDTF">2022-05-23T13:31:15Z</dcterms:modified>
  <cp:contentStatus/>
</cp:coreProperties>
</file>