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一、旁門左道非正道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術、流、動、靜，終非究竟。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說坐禪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好不好？好啊！修心養性嘛，對不對？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㈡ 你說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好不好？好啊！內心拜佛，不做壞事。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㈢ 你說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好不好？好啊！救渡眾生，將來眾生紀念你，是不是？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㈣ 你說我去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畫符唸咒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好不好？好啊！但那是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術、流、動、靜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，終非是正門。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二、修道就要修正道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為師說的，你們究竟懂不懂？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修道要修正道，不可走旁門左道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，也不可修那些有法術的、劃符念咒的，因為，有法就有破。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你如果點石成金，幾百年後，拿到那塊金子的人會怎麼樣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？如果他為了那塊金子，被人打得半死，那麼是不是變成你害的。你因為煉成點石成金術，而害了這個人，因此又得去輪迴，值得嗎？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091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三、要遠離法術符咒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還有，劃符唸咒要不要學習？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反過來想想！你們怕不怕被別人下符又唸咒呢？徒兒們！應該聽平凡的道理、不變的真理，遠離法術符咒。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徒兒們！要修的道，就是這種道，很平凡的道，平凡之中有真味，要知道啊！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43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四、不信稱師作祖人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為師看徒兒們！都是一尊尊未成的佛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，你們來到佛堂，點傳師有沒有說，他們是統治你們的？有沒有說，他們自己是什麼降世、轉世的？是至尊的？如果有，你們不要去信，聽懂嗎？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萬教興起，各處都說，自己是高僧、大法師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，說自己是仙佛轉世、是明師、是什麼佛、什麼先師來降世的。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136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五、懂得分辨真或假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他們自誇，能教你們如何施法術、如何明心、如何性命雙修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他們教你，能夠解脫你身體的病痛，說他以後就是統治這個社會、這個世界的人。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像這樣的法門，你們不要去信、去盲目跟從，你要懂得分辨是真是假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3316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3093</TotalTime>
  <Words>518</Words>
  <Application>Microsoft Office PowerPoint</Application>
  <PresentationFormat>如螢幕大小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旁門左道非正道 悟見講</vt:lpstr>
      <vt:lpstr>旁門左道非正道 悟見講</vt:lpstr>
      <vt:lpstr>旁門左道非正道 悟見講</vt:lpstr>
      <vt:lpstr>旁門左道非正道 悟見講</vt:lpstr>
      <vt:lpstr>旁門左道非正道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2022-04-19T04:33:02Z</dcterms:modified>
  <cp:contentStatus/>
</cp:coreProperties>
</file>