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0" r:id="rId2"/>
    <p:sldId id="301" r:id="rId3"/>
    <p:sldId id="308" r:id="rId4"/>
    <p:sldId id="302" r:id="rId5"/>
    <p:sldId id="307" r:id="rId6"/>
    <p:sldId id="306" r:id="rId7"/>
    <p:sldId id="303" r:id="rId8"/>
    <p:sldId id="305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79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19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347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5797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665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817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173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61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新病毒不嚴重嗎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一、新加坡防疫信息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BREAKING NEWS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這是新加坡傳來的防疫信息，太重要了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  <a:p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世界疫情（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2022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日止）</a:t>
            </a: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⑴全世界確診人數：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4.77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億人以上</a:t>
            </a: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⑵全世界死亡人數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：超過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613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萬人以上。</a:t>
            </a:r>
          </a:p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⑶每日新增：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2,582,473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新病毒不嚴重嗎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二、防疫最大的破口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防疫最大的破口就是在脫下口罩吃喝時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，口沫中的病毒會通過空氣傳播給</a:t>
            </a:r>
            <a:r>
              <a:rPr lang="en-US" altLang="zh-TW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2-3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米內所有脫下口罩的人，包括同桌和隔壁桌的人。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大家還沒意識到的重點：</a:t>
            </a:r>
          </a:p>
          <a:p>
            <a:r>
              <a:rPr lang="zh-TW" altLang="en-US" sz="3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⑴無症狀感染者非常多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，很多人都不知道自己；已經被感染！</a:t>
            </a:r>
          </a:p>
          <a:p>
            <a:r>
              <a:rPr lang="zh-TW" altLang="en-US" sz="3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⑵只要跟無症狀感染者同桌吃飯或喝咖啡或喝酒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，大家必然會脫下口罩，</a:t>
            </a:r>
            <a:r>
              <a:rPr lang="en-US" altLang="zh-TW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2-3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米內所有人必定受到感染，然後再把病毒各自帶回家傳給同屋的家人。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049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新病毒不嚴重嗎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三、戴口罩是安全的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就算有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1000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人逛超市商場，大家都會戴口罩，不會有人受感染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但是就算只有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人同桌吃飯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喝酒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喝咖啡，一個感染者絕對會傳給另一個人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，所以群聚不是重點，而是脫口罩跟外人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非同屋的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吃喝！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158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新病毒不嚴重嗎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四、新病毒無葯可醫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去年的病毒株就算確診了，可以用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steroid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等等藥物治療。 衛生總監說了，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現在開始爆發的病毒株對於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steroid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完全不起作用，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只有等死！ 或希望自然康復。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31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新病毒不嚴重嗎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五、現在疫苗都無效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en-US" altLang="zh-TW" sz="36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covid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病毒株不止是一年變種一次，而是每個月變種一次！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所有現在市場上的疫苗都是去年研發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今年量產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去年研發時所採用和針對都是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個月前的病毒株。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但是這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個月以來，病毒株都變種了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6-10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現在的疫苗對於所有這些新變種的病毒株都是無效的！ 只是對於去年的病毒株有效。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708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新病毒不嚴重嗎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六、打疫苗也不亂跑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所以別以為打了疫苗就可以到處跟外人吃喝！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或者，以為康復了就免疫，可能再感染上另一種病毒株。 就像今年感冒好了，明年還會感冒的道理一樣。 每年感冒的病毒株不一樣。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馬來西亞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幾萬確診者的幾乎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100%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都是因自己或同屋的家人，在近期內有跟外人，哪怕只是吃過一頓飯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，喝過一杯酒或咖啡，而對方 是不自知的無症狀帶感染者！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6095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新病毒不嚴重嗎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七、新病毒傳播力強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現在的病毒株，比起去年的，毒性更強，傳播性更快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，致死率更高，而且對所有疫苗不起作用！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所以接下來要關注的是 每日死亡人數！ 而不僅是確診人數。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7411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新病毒不嚴重嗎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八、不要跟任何吃喝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不要跟任何外人（非同屋住的）一起吃喝，哪怕是一頓飯一杯酒一杯咖啡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見面，談生意，聊天等等都不要緊，只要不脫下口罩！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為了一頓飯一杯咖啡，不止可能害死自己，還會連累同屋的家人父母老公老婆孩子！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117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新病毒不嚴重嗎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九、吃素病毒會消滅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現今世界災禍不斷、動亂不安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、疾病傳染、人心惶惶，這是為何因？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因為眾生不知道要護生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（愛護生靈），不知道要養生（修養生命），不知道要培養慈悲心的緣故。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宰殺生靈、枉殺生靈是會使病毒在無形當中滋長。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29062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2958</TotalTime>
  <Words>775</Words>
  <Application>Microsoft Office PowerPoint</Application>
  <PresentationFormat>如螢幕大小 (16:9)</PresentationFormat>
  <Paragraphs>51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新病毒不嚴重嗎 悟見講</vt:lpstr>
      <vt:lpstr>新病毒不嚴重嗎 悟見講</vt:lpstr>
      <vt:lpstr>新病毒不嚴重嗎 悟見講</vt:lpstr>
      <vt:lpstr>新病毒不嚴重嗎 悟見講</vt:lpstr>
      <vt:lpstr>新病毒不嚴重嗎 悟見講</vt:lpstr>
      <vt:lpstr>新病毒不嚴重嗎 悟見講</vt:lpstr>
      <vt:lpstr>新病毒不嚴重嗎 悟見講</vt:lpstr>
      <vt:lpstr>新病毒不嚴重嗎 悟見講</vt:lpstr>
      <vt:lpstr>新病毒不嚴重嗎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2022-03-26T04:33:58Z</dcterms:modified>
  <cp:contentStatus/>
</cp:coreProperties>
</file>