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收圓要靠自己收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一、收圓要靠自己收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萬殊歸於一本，就是收圓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，收圓是要靠自己收。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白陽期有普渡有收圓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，普渡是普遍渡化眾生，收圓是收自己的圓。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收圓不是跟哪個道場收圓、跟誰收圓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，不是人在收圓，而是我們的心跟老祖師契機，這叫收圓。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收圓要靠自己收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二、假祖師無法收圓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收圓不是有第三代、第四代祖師，還是假祖師替你們收圓，而是你們每一個收圓你們自己的心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，一個一個回復道心，一個一個都是和和氣氣，不爭、不鬥、不搶、不奪。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210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收圓要靠自己收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三、回無極天是收圓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開荒是披荊斬棘，但是有開花要有結果，到最後要讓大家都圓滿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無極老母不離眼前，善惡是非當下批判，速回頭認無生共辦收圓。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所謂以心法收圓，就是以自己的心性功夫收自己的圓。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一回到○，認取無生，就是頓法、就是收圓。原來自性不分你我，又何必落在二二三三？所以速速回頭認無生，回到○，就是共辦收圓。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917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收圓要靠自己收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四、萬殊歸本是收圓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一本散萬殊，就是大開普渡，萬殊歸於一本，就是收圓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，收圓是要靠自己收，而不是另外有一個誰來收圓。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大家一定要自己收自己的心猿意馬，煉己純熟可以還丹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，收四門、收六識，視、聽、言、動，才能夠三花聚頂，五氣朝元、萬脈歸根一性圓明。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980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收圓要靠自己收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五、內外皆收是收圓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收自己的圓都不容易了，何況收天人之圓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，所以自己怎麼收圓呢？一定要內收氣質，外收行持。把我們的氣質往內收，一切人相、我相、愩高、慳貪、嫉妒，種種不悅於人，都要收入忍辱袋中。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要活潑圓通，不露圭角；內極精明，外極渾厚；敬上愛下，克己和人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；佛規則甚整齊，氣象卻又和平，平時信實溫恭，以身作則；臨時寬容忍耐，曲體人情。盛德之感人，如春風之被物，夫然後近者悅服，遠者懷之，乃可以收天下之圓。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4960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3104</TotalTime>
  <Words>579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收圓要靠自己收 悟見講</vt:lpstr>
      <vt:lpstr>收圓要靠自己收 悟見講</vt:lpstr>
      <vt:lpstr>收圓要靠自己收 悟見講</vt:lpstr>
      <vt:lpstr>收圓要靠自己收 悟見講</vt:lpstr>
      <vt:lpstr>收圓要靠自己收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2022-04-16T08:23:48Z</dcterms:modified>
  <cp:contentStatus/>
</cp:coreProperties>
</file>