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9" d="100"/>
          <a:sy n="79" d="100"/>
        </p:scale>
        <p:origin x="1152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拜觀音佛的体悟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一、拜觀音佛的体悟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人間有一句話：「戶戶觀世音」拜觀音菩薩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，是拜祂的佛像，還是效法觀世音菩薩那種大慈大悲、聞聲救苦的精神，效法菩薩的精神，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學習菩薩的行誼，學菩薩一直走下去不簡單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，要有始有終走完，對自己要立一個志向，希望將來成就不及菩薩，也要跟菩薩一樣。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拜觀音佛的体悟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二、克己復禮學佛規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來到凡間受到很多的拘束、很多的禮節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，唯有不斷的約束自己的慾望，才會慢慢的減掉，如果沒有這些禮節的話，慾望會愈來愈多。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來到佛堂更要學習將心比心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，剛剛開始沒關係，慢慢要求自己，以後成為一個有禮貌、有氣質、有修養的人，這樣就顯得出道場的好、道場的莊嚴。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817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拜觀音佛的体悟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三、借假修真必成佛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賢士們，古佛不得已要借這個肉體來跟大家結善緣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，希望你們看這個肉體，不要懷疑她，不要執著好嗎？因為古佛沒有肉體，所以要借人家的肉體，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希望你們要借假修真，不要執著形相，要破相明理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、好好的把握，雖然這個肉體是假的，也要好好的珍惜他，要借他來修圓滿的靈性。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0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拜觀音佛的体悟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四、修道行道渡衆生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什麼叫率性？「天命之謂性、率性之謂道、修道之謂教」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感受道的好處、對道的體會，了解真理，「道者理也、理者路也」，明瞭以後還是要去行、要去做，光是了解是沒有用的，明白在心裡面，對自己有用，希望也把這一份心、這一份愛發揮出去。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了解道以後，要好好的去悟、好好的去做，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我們的路會愈走愈寬廣、愈走愈順暢，這就表示我們走的路對了，雖然不能像古佛這樣四處的遊歷、四處的渡化眾生，但是可以從自己的親戚、朋友渡起，由近而遠、由少而多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22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拜觀音佛的体悟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五、有誠心仙佛助力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你們平常三柱香插下去，求什麼？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求健康、平安、家庭和睦、求小孩子讀書進步、求發達，求得這一些都只是為自己的家庭，求了以後，會覺得仙佛為什麼不慈悲？為什麼都沒有感應？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因為仙佛事無形無相的，要幫你們也是暗中的撥轉，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好的撥轉，壞的也撥轉，那就要看賢士們有多少心？仙佛感應有多少？人有三分心，佛助你七分，現在你有三分心，仙佛就助你十分，端看誠心而定。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292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3093</TotalTime>
  <Words>623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拜觀音佛的体悟 悟見講</vt:lpstr>
      <vt:lpstr>拜觀音佛的体悟 悟見講</vt:lpstr>
      <vt:lpstr>拜觀音佛的体悟 悟見講</vt:lpstr>
      <vt:lpstr>拜觀音佛的体悟 悟見講</vt:lpstr>
      <vt:lpstr>拜觀音佛的体悟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2022-04-05T08:18:34Z</dcterms:modified>
  <cp:contentStatus/>
</cp:coreProperties>
</file>