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modSld">
      <pc:chgData name="老兄 悟見" userId="d3c841b5715e98f1" providerId="LiveId" clId="{FEC854D4-75B7-4B96-ABF4-3D2E2E1EA3CB}" dt="2022-03-21T03:55:42.658" v="119"/>
      <pc:docMkLst>
        <pc:docMk/>
      </pc:docMkLst>
      <pc:sldChg chg="modSp">
        <pc:chgData name="老兄 悟見" userId="d3c841b5715e98f1" providerId="LiveId" clId="{FEC854D4-75B7-4B96-ABF4-3D2E2E1EA3CB}" dt="2022-03-21T03:51:11.915" v="24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21T03:51:11.915" v="24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1T03:52:20.284" v="45"/>
        <pc:sldMkLst>
          <pc:docMk/>
          <pc:sldMk cId="3414214583" sldId="354"/>
        </pc:sldMkLst>
        <pc:spChg chg="mod">
          <ac:chgData name="老兄 悟見" userId="d3c841b5715e98f1" providerId="LiveId" clId="{FEC854D4-75B7-4B96-ABF4-3D2E2E1EA3CB}" dt="2022-03-21T03:52:20.284" v="45"/>
          <ac:spMkLst>
            <pc:docMk/>
            <pc:sldMk cId="3414214583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1T03:53:22.952" v="69"/>
        <pc:sldMkLst>
          <pc:docMk/>
          <pc:sldMk cId="3401879459" sldId="355"/>
        </pc:sldMkLst>
        <pc:spChg chg="mod">
          <ac:chgData name="老兄 悟見" userId="d3c841b5715e98f1" providerId="LiveId" clId="{FEC854D4-75B7-4B96-ABF4-3D2E2E1EA3CB}" dt="2022-03-21T03:53:22.952" v="69"/>
          <ac:spMkLst>
            <pc:docMk/>
            <pc:sldMk cId="3401879459" sldId="355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1T03:54:26.729" v="92"/>
        <pc:sldMkLst>
          <pc:docMk/>
          <pc:sldMk cId="1896068354" sldId="356"/>
        </pc:sldMkLst>
        <pc:spChg chg="mod">
          <ac:chgData name="老兄 悟見" userId="d3c841b5715e98f1" providerId="LiveId" clId="{FEC854D4-75B7-4B96-ABF4-3D2E2E1EA3CB}" dt="2022-03-21T03:54:26.729" v="92"/>
          <ac:spMkLst>
            <pc:docMk/>
            <pc:sldMk cId="1896068354" sldId="356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1T03:55:42.658" v="119"/>
        <pc:sldMkLst>
          <pc:docMk/>
          <pc:sldMk cId="2186499263" sldId="357"/>
        </pc:sldMkLst>
        <pc:spChg chg="mod">
          <ac:chgData name="老兄 悟見" userId="d3c841b5715e98f1" providerId="LiveId" clId="{FEC854D4-75B7-4B96-ABF4-3D2E2E1EA3CB}" dt="2022-03-21T03:55:42.658" v="119"/>
          <ac:spMkLst>
            <pc:docMk/>
            <pc:sldMk cId="2186499263" sldId="357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EDEC499F-686D-4D8F-AA3B-EFFAE816078E}"/>
    <pc:docChg chg="modSld">
      <pc:chgData name="老兄 悟見" userId="d3c841b5715e98f1" providerId="LiveId" clId="{EDEC499F-686D-4D8F-AA3B-EFFAE816078E}" dt="2022-03-21T08:19:10.696" v="19" actId="20577"/>
      <pc:docMkLst>
        <pc:docMk/>
      </pc:docMkLst>
      <pc:sldChg chg="modSp">
        <pc:chgData name="老兄 悟見" userId="d3c841b5715e98f1" providerId="LiveId" clId="{EDEC499F-686D-4D8F-AA3B-EFFAE816078E}" dt="2022-03-21T08:16:44.743" v="14" actId="20577"/>
        <pc:sldMkLst>
          <pc:docMk/>
          <pc:sldMk cId="3414214583" sldId="354"/>
        </pc:sldMkLst>
        <pc:spChg chg="mod">
          <ac:chgData name="老兄 悟見" userId="d3c841b5715e98f1" providerId="LiveId" clId="{EDEC499F-686D-4D8F-AA3B-EFFAE816078E}" dt="2022-03-21T08:16:44.743" v="14" actId="20577"/>
          <ac:spMkLst>
            <pc:docMk/>
            <pc:sldMk cId="3414214583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EDEC499F-686D-4D8F-AA3B-EFFAE816078E}" dt="2022-03-21T08:19:10.696" v="19" actId="20577"/>
        <pc:sldMkLst>
          <pc:docMk/>
          <pc:sldMk cId="2186499263" sldId="357"/>
        </pc:sldMkLst>
        <pc:spChg chg="mod">
          <ac:chgData name="老兄 悟見" userId="d3c841b5715e98f1" providerId="LiveId" clId="{EDEC499F-686D-4D8F-AA3B-EFFAE816078E}" dt="2022-03-21T08:19:10.696" v="19" actId="20577"/>
          <ac:spMkLst>
            <pc:docMk/>
            <pc:sldMk cId="2186499263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戰雲密佈真悲慘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一、戰雲密佈真悲慘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　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請展雙目細觀八方情景　</a:t>
            </a:r>
          </a:p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戰雲密佈槍林彈雨可驚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干戈相繼同室動亂不幸　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定數如此衹收惡孽殘靈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今番淘汰豈易便有平整　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一波一浪如是復起復平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前起後湧刼運綿綿相並　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眼看鮮血染遍江水流紅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戰雲密佈真悲慘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二、棄尸於野令人痛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棄尸於野萬里令人悲痛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爭權奪勢你我絲毫不容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蒼生遭刼塗炭奔逃靜命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在世不良終究難逃牢籠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幸蒙天恩憫此一般善信　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天德惻隱豈忍玉石俱傾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特設法舟苦海挽化迷眾　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凡有善根皆可脫劫登舟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4214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戰雲密佈真悲慘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三、得真道無量幸榮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回首徹悟便曉無窮苦痛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惟此一途可保性命雙寧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佳光不久且須眼光看準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登舟悟道感恩思報存誠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處此末劫雖然稱為不幸　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然得真道便又無量幸榮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心法至寶亘古單傳秘印　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非逢末着何得普渡闡宏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187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戰雲密佈真悲慘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四、六萬餘載一次普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六萬餘載良辰一次普慶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既然相遇當曉根厚德隆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得點明理見我原來本性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由此進步克己復禮用功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明德復初格除物慾心靜　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知其所止定靜安慮守中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修己正心身正而後行正　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言行相貫形外乃由誠中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06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戰雲密佈真悲慘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五、行道天下太平年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表裏如一內外工夫互證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聖王兼備動靜獨善兼行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以身作則方可倡導羣眾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模範立起自可感召諸英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由近而遠漸漸推廣盡性　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由卑而高君子之道中庸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由親及疏推恩四海同幸　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天下歸仁神人共頌德風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風行草偃同蒙春風所潤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行道天下國治而後世平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649926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3172</TotalTime>
  <Words>126</Words>
  <Application>Microsoft Office PowerPoint</Application>
  <PresentationFormat>如螢幕大小 (16:9)</PresentationFormat>
  <Paragraphs>57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戰雲密佈真悲慘 悟見講</vt:lpstr>
      <vt:lpstr>戰雲密佈真悲慘 悟見講</vt:lpstr>
      <vt:lpstr>戰雲密佈真悲慘 悟見講</vt:lpstr>
      <vt:lpstr>戰雲密佈真悲慘 悟見講</vt:lpstr>
      <vt:lpstr>戰雲密佈真悲慘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2022-03-21T08:20:13Z</dcterms:modified>
  <cp:contentStatus/>
</cp:coreProperties>
</file>