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custSel addSld modSld">
      <pc:chgData name="老兄 悟見" userId="d3c841b5715e98f1" providerId="LiveId" clId="{FEC854D4-75B7-4B96-ABF4-3D2E2E1EA3CB}" dt="2022-03-22T09:15:48.658" v="35"/>
      <pc:docMkLst>
        <pc:docMk/>
      </pc:docMkLst>
      <pc:sldChg chg="modSp">
        <pc:chgData name="老兄 悟見" userId="d3c841b5715e98f1" providerId="LiveId" clId="{FEC854D4-75B7-4B96-ABF4-3D2E2E1EA3CB}" dt="2022-03-22T09:13:50.602" v="21"/>
        <pc:sldMkLst>
          <pc:docMk/>
          <pc:sldMk cId="1030620117" sldId="353"/>
        </pc:sldMkLst>
        <pc:spChg chg="mod">
          <ac:chgData name="老兄 悟見" userId="d3c841b5715e98f1" providerId="LiveId" clId="{FEC854D4-75B7-4B96-ABF4-3D2E2E1EA3CB}" dt="2022-03-22T09:13:50.602" v="21"/>
          <ac:spMkLst>
            <pc:docMk/>
            <pc:sldMk cId="1030620117" sldId="353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2T09:14:21.857" v="25"/>
        <pc:sldMkLst>
          <pc:docMk/>
          <pc:sldMk cId="2666598382" sldId="354"/>
        </pc:sldMkLst>
        <pc:spChg chg="mod">
          <ac:chgData name="老兄 悟見" userId="d3c841b5715e98f1" providerId="LiveId" clId="{FEC854D4-75B7-4B96-ABF4-3D2E2E1EA3CB}" dt="2022-03-22T09:14:21.857" v="25"/>
          <ac:spMkLst>
            <pc:docMk/>
            <pc:sldMk cId="2666598382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2T09:15:09.826" v="30"/>
        <pc:sldMkLst>
          <pc:docMk/>
          <pc:sldMk cId="2073544796" sldId="355"/>
        </pc:sldMkLst>
        <pc:spChg chg="mod">
          <ac:chgData name="老兄 悟見" userId="d3c841b5715e98f1" providerId="LiveId" clId="{FEC854D4-75B7-4B96-ABF4-3D2E2E1EA3CB}" dt="2022-03-22T09:15:09.826" v="30"/>
          <ac:spMkLst>
            <pc:docMk/>
            <pc:sldMk cId="2073544796" sldId="355"/>
            <ac:spMk id="5" creationId="{00000000-0000-0000-0000-000000000000}"/>
          </ac:spMkLst>
        </pc:spChg>
      </pc:sldChg>
      <pc:sldChg chg="modSp add">
        <pc:chgData name="老兄 悟見" userId="d3c841b5715e98f1" providerId="LiveId" clId="{FEC854D4-75B7-4B96-ABF4-3D2E2E1EA3CB}" dt="2022-03-22T09:15:48.658" v="35"/>
        <pc:sldMkLst>
          <pc:docMk/>
          <pc:sldMk cId="2752640885" sldId="356"/>
        </pc:sldMkLst>
        <pc:spChg chg="mod">
          <ac:chgData name="老兄 悟見" userId="d3c841b5715e98f1" providerId="LiveId" clId="{FEC854D4-75B7-4B96-ABF4-3D2E2E1EA3CB}" dt="2022-03-22T09:15:48.658" v="35"/>
          <ac:spMkLst>
            <pc:docMk/>
            <pc:sldMk cId="2752640885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我們是濟公化身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一、我們是濟公化身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要記住，你們是為師，千百億化身的活佛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，不要有偏私，不要只為自己，箭頭不要老是指著别人，多指指自己，指自己的偏私，然後要去偏私循正義，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心無偏私，自然公心一片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，做出來的事，就不會有所倚偏，而是光明一片，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我們是濟公化身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二、做快樂的濟公徒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什麽是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無為而為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當在意越多，得到便越少，執著越多，就越痛苦，煩惱也就越多，苦來自心裡想不開，執著迷惑，遇到事情不必痛苦，是過且過，何必記在心頭，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不必與自己計較過不去，念頭轉變一切，「將痛苦轉成快樂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，痛苦轉成零，成功、失敗、一念抉擇，立志成功，有志向，就有力量，心有力量，一定能成功」。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659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我們是濟公化身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三、回到最簡單的心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體驗生活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玄不玄，禪之意就是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就是「最簡單的心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，當真誠的時候」，不用祈求上天，自然就會有感應，因為當下即是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有苦有難時，肉體受折磨時，先問問自己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，「當下有無誠心，有時貪得無厭，貪心不足，容易損壞自己的福氣啊」。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354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我們是濟公化身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四、真心不退定成佛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人都是「在成敗之中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起對待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，心不平衡」，每天都不快樂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，所以做事情，不要在成敗之中，衡量自己的能力，也「不要高估自己或低估自己」，人在塵世中，往往盡了心就要得到，這樣就不快樂了，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在哪裡，「在不欺不騙，天真可愛，純真之中」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，要真在，真心不退，才會成功，人生的困難坎坷，突破要看自己。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26408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3091</TotalTime>
  <Words>433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我們是濟公化身 悟見講</vt:lpstr>
      <vt:lpstr>我們是濟公化身 悟見講</vt:lpstr>
      <vt:lpstr>我們是濟公化身 悟見講</vt:lpstr>
      <vt:lpstr>我們是濟公化身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2022-03-22T09:15:51Z</dcterms:modified>
  <cp:contentStatus/>
</cp:coreProperties>
</file>