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74" r:id="rId2"/>
    <p:sldId id="383" r:id="rId3"/>
    <p:sldId id="382" r:id="rId4"/>
    <p:sldId id="373" r:id="rId5"/>
    <p:sldId id="381" r:id="rId6"/>
    <p:sldId id="38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2" d="100"/>
          <a:sy n="82" d="100"/>
        </p:scale>
        <p:origin x="83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AF8FC4D-3333-4162-ABFC-C6B57A8FBDEA}"/>
    <pc:docChg chg="custSel modSld">
      <pc:chgData name="老兄 悟見" userId="d3c841b5715e98f1" providerId="LiveId" clId="{CAF8FC4D-3333-4162-ABFC-C6B57A8FBDEA}" dt="2022-03-15T03:36:49.769" v="6" actId="27636"/>
      <pc:docMkLst>
        <pc:docMk/>
      </pc:docMkLst>
      <pc:sldChg chg="modSp">
        <pc:chgData name="老兄 悟見" userId="d3c841b5715e98f1" providerId="LiveId" clId="{CAF8FC4D-3333-4162-ABFC-C6B57A8FBDEA}" dt="2022-03-15T03:36:49.769" v="6" actId="27636"/>
        <pc:sldMkLst>
          <pc:docMk/>
          <pc:sldMk cId="1671596762" sldId="373"/>
        </pc:sldMkLst>
        <pc:spChg chg="mod">
          <ac:chgData name="老兄 悟見" userId="d3c841b5715e98f1" providerId="LiveId" clId="{CAF8FC4D-3333-4162-ABFC-C6B57A8FBDEA}" dt="2022-03-15T03:36:49.769" v="6" actId="27636"/>
          <ac:spMkLst>
            <pc:docMk/>
            <pc:sldMk cId="1671596762" sldId="373"/>
            <ac:spMk id="3" creationId="{EFCDE479-C3AE-2243-BC22-1CDD81792C03}"/>
          </ac:spMkLst>
        </pc:spChg>
      </pc:sldChg>
      <pc:sldChg chg="modSp">
        <pc:chgData name="老兄 悟見" userId="d3c841b5715e98f1" providerId="LiveId" clId="{CAF8FC4D-3333-4162-ABFC-C6B57A8FBDEA}" dt="2022-03-15T03:31:49.413" v="4" actId="20577"/>
        <pc:sldMkLst>
          <pc:docMk/>
          <pc:sldMk cId="1143428522" sldId="383"/>
        </pc:sldMkLst>
        <pc:spChg chg="mod">
          <ac:chgData name="老兄 悟見" userId="d3c841b5715e98f1" providerId="LiveId" clId="{CAF8FC4D-3333-4162-ABFC-C6B57A8FBDEA}" dt="2022-03-15T03:31:49.413" v="4" actId="20577"/>
          <ac:spMkLst>
            <pc:docMk/>
            <pc:sldMk cId="1143428522" sldId="383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懺悔意義對衆說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必須醍醐入心田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幾條綱目做前題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盼望能以体悟前</a:t>
            </a:r>
          </a:p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是否動念常不善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動心忍性做提昇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念頭攸關他日行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常將真心安本處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不左不右是靈明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善念自勉做基礎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久而久之達黃庭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34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是否口中是非多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口能造福亦造愆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中若失真惹人嫌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是也非也入對待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非常之志超此圈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多留精神浩然養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將來必使靈台明</a:t>
            </a:r>
          </a:p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是否私心辦道務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私慾一起如烈火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心田焦熾失彌陀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辦道已然難公正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道務豈能有原則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務實是要真心用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靈台清明笑呵呵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42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是否牽制好人才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牽人行路用愛心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制度規範作良箴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好鐵須使早成鋼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人格完美在自珍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才能適用力量大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一體進道惜光陰</a:t>
            </a:r>
          </a:p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是否盡心護道場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盡心無分易或難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心中為道有承担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護法堪稱金剛神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道行深淺看滿圓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場內場外均一致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一切唯心再外傳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875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是否因私而誤公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因果之說非空談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私心使人昧心田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而就私利損公益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誤人誤己天律算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公而忘私集智慧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方稱真正天良賢</a:t>
            </a:r>
          </a:p>
          <a:p>
            <a:pPr marL="36576" indent="0">
              <a:buNone/>
            </a:pP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是否借機造勢力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借道之名為握權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機心頻頻意念偏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造成紛擾妨大體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勢必遭棄墜深淵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力量集中無彼此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可將天事辦完善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是否貪妄偏人情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貪執使人智慧昏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妄念一動驚元神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偏於一端已離道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人情再好亦不真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情感使人心眼昧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如何能以達純真</a:t>
            </a:r>
          </a:p>
          <a:p>
            <a:pPr marL="36576" indent="0">
              <a:buNone/>
            </a:pP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是否遇難忘職責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遇境須以平常心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難易均用智慧行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忘去自我對事辦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職務負起雙肩承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責任無分大與小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定要盡心早完成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815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懺悔十條綱目説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n-US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是否意氣任性為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意念一動遍三千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氣之興起能衝冠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任何事件意氣用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性即昏昧離道焉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為道須要心氣平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意氣用事難成焉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十條綱領作引導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若有体驗即知前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懺悔更須用真意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內中有雜則有偏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兄示訓言弟妹省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若有犯此懺悔前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懺悔懺悔否真心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莫當歌唱忘己責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須要絲毫均清洗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從此另作一新民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32303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3760</TotalTime>
  <Words>585</Words>
  <Application>Microsoft Office PowerPoint</Application>
  <PresentationFormat>如螢幕大小 (16:9)</PresentationFormat>
  <Paragraphs>91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懺悔十條綱目説 悟見講</vt:lpstr>
      <vt:lpstr>懺悔十條綱目説 悟見講</vt:lpstr>
      <vt:lpstr>懺悔十條綱目説 悟見講</vt:lpstr>
      <vt:lpstr>懺悔十條綱目説 悟見講</vt:lpstr>
      <vt:lpstr>懺悔十條綱目説 悟見講</vt:lpstr>
      <vt:lpstr>懺悔十條綱目説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755</cp:revision>
  <dcterms:created xsi:type="dcterms:W3CDTF">2014-02-15T05:50:45Z</dcterms:created>
  <dcterms:modified xsi:type="dcterms:W3CDTF">2022-03-15T09:40:48Z</dcterms:modified>
  <cp:contentStatus/>
</cp:coreProperties>
</file>