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60" r:id="rId2"/>
    <p:sldId id="353" r:id="rId3"/>
    <p:sldId id="354" r:id="rId4"/>
    <p:sldId id="355" r:id="rId5"/>
    <p:sldId id="356" r:id="rId6"/>
    <p:sldId id="361" r:id="rId7"/>
    <p:sldId id="362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60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2022/6/5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4209" y="195486"/>
            <a:ext cx="3732727" cy="1224136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後面災劫更嚴重</a:t>
            </a: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64209" y="1635645"/>
            <a:ext cx="4114800" cy="3319379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一、後面災劫更嚴重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二、因果一次大清算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三、老母降道救原郎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四、天災不斷為什麼五、芸芸眾生皆有靈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六、天時緊急快吃素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後面災劫更嚴重 </a:t>
            </a:r>
            <a:r>
              <a:rPr lang="zh-CN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不是上天不慈悲，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畢竟是累世六萬年，因果債大清算，人類自己先要慈悲，你們後面，跟著冤親債主，才會感受你們真懺悔。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到時迎接更嚴重的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，不要等事情發生，才會覺醒，這樣就來不及了。願眾迷孩們，給自己一個警惕，也給自己來得及覺醒的機會。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因果一次大清算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六萬年宿世因果債，一次大清算，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果報斤斤論斤算。水劫 、火劫 、土劫 、 五毒、 血劫各大災難。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上天慈悲，病毒疫情上上下下狀態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，希望迷昧眾生們，你們能醒悟，不要稍微平穩，就迫不及待的，要大吃大喝，大開殺戒。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老母降道救原郎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沒有一朵雪花，會落錯地方，也沒有一種福報會找錯人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，上天給人世間眾迷孩，芸芸眾生們，慈悲警示，不忍原佛子沈輪苦海，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老母慈悲降道救原郎，三曹普渡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，救九六眾原靈，上法船躲劫避難。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天災不斷為什麼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天災不斷為什麼？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上天給人類的警告，是冤親債主來討債， 討的急，六萬年大清算，看了真的是於心不忍。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天有不測風雲，人有旦夕禍福，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人生沒有早知道，很多事情，早知道好過遲知道，遲知道好過沒有機會知道，人間沒有賣後悔的藥。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芸芸眾生皆有靈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85000" lnSpcReduction="2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奉勸世間人，不要太鐵齒，要相信因果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，因果會說話，奉勸世人，不要再殘殺生靈，賣眾生肉，為口腹之欲食同胞肉，凡事都有因果，因果會說話，要知道芸芸眾生皆有靈，只是各披著不一樣的肉身，來人世間消自己前世累世所種下的罪業。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畜牲道，披著動物的肉身，但靈性，跟我們人是一樣，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有靈有靈魂。只是我們比較幸運，前世累世有行善積德，種下福田，得有人身， 頭頂天腳立地，才能頂天立地。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3827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天時緊急快吃素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關聖帝君説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天時緊急，呼喚已經在警告全世界的眾生們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了，趕快學習吃素，不要再殺生了。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有的人會說：我沒殺生，我直接買現成的，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但你回想，這是間接殺，你們不吃，人家就不會殺生你們說是嗎？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殺的人說，是人都想吃肉，所以他們才殺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，所以不要死到臨頭，就開始推卸責任，所以無論你殺他吃，都是有罪，因為是共業。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1563444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4453</TotalTime>
  <Words>620</Words>
  <Application>Microsoft Office PowerPoint</Application>
  <PresentationFormat>如螢幕大小 (16:9)</PresentationFormat>
  <Paragraphs>33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5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後面災劫更嚴重               悟見講</vt:lpstr>
      <vt:lpstr>後面災劫更嚴重 悟見講</vt:lpstr>
      <vt:lpstr>因果一次大清算 悟見講</vt:lpstr>
      <vt:lpstr>老母降道救原郎 悟見講</vt:lpstr>
      <vt:lpstr>天災不斷為什麼 悟見講</vt:lpstr>
      <vt:lpstr>芸芸眾生皆有靈 悟見講</vt:lpstr>
      <vt:lpstr>天時緊急快吃素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748</cp:revision>
  <dcterms:created xsi:type="dcterms:W3CDTF">2014-02-15T05:50:45Z</dcterms:created>
  <dcterms:modified xsi:type="dcterms:W3CDTF">2022-06-05T10:51:34Z</dcterms:modified>
  <cp:contentStatus/>
</cp:coreProperties>
</file>