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53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彌勒經談降世緣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降世因緣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佛說彌勒救苦經                彌勒下世不非輕                             領寶齊魯靈山地                       拈花印證考三乘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老母降下通天竅              無影山前對合同             嬰兒要想歸家去           持念當來彌勒經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紅陽了道歸家去                 轉到三陽彌勒尊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南無天元太保阿彌陀佛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3092</TotalTime>
  <Words>76</Words>
  <Application>Microsoft Office PowerPoint</Application>
  <PresentationFormat>如螢幕大小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彌勒經談降世緣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2022-04-01T00:25:17Z</dcterms:modified>
  <cp:contentStatus/>
</cp:coreProperties>
</file>