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353" r:id="rId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2" d="100"/>
          <a:sy n="82" d="100"/>
        </p:scale>
        <p:origin x="1060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2022/4/1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2022/4/1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2022/4/1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彌勒經談母降道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老母降道救眾生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無皇敕令寄下生             收伏南閻歸正宗           來往造下真言咒        傳下當來大藏經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嬰兒奼女常持念        邪神不敢來近身          持念一遍神通大      持念兩遍得超生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持念三遍神鬼怕      魍魎邪魔化為塵     修持劫內尋路徑     念起真言歸佛令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0620117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3088</TotalTime>
  <Words>86</Words>
  <Application>Microsoft Office PowerPoint</Application>
  <PresentationFormat>如螢幕大小 (16:9)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彌勒經談母降道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694</cp:revision>
  <dcterms:created xsi:type="dcterms:W3CDTF">2014-02-15T05:50:45Z</dcterms:created>
  <dcterms:modified xsi:type="dcterms:W3CDTF">2022-04-01T00:50:33Z</dcterms:modified>
  <cp:contentStatus/>
</cp:coreProperties>
</file>