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5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彌勒經談成佛道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誠心修道可成佛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每日志心常持念     三災八難不來侵           要想成佛勤禮拜    常持聰明智慧心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休聽邪人胡說話      牢拴意馬念無生       老母降下真天咒              用心持念有神通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3089</TotalTime>
  <Words>59</Words>
  <Application>Microsoft Office PowerPoint</Application>
  <PresentationFormat>如螢幕大小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彌勒經談成佛道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2022-04-01T00:44:12Z</dcterms:modified>
  <cp:contentStatus/>
</cp:coreProperties>
</file>