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53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彌勒經萬教歸宗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大道普渡歸正宗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天花老母垂玉線    收圓顯化在古東    南北兩極連宗緒    混元古冊在中央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老母降下通天竅    無影山前對合同    嬰兒要想歸家去               持念當來彌勒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用心持念佛來救         朵朵金蓮去超生             識得西來白陽子            鄉兒點鐵化成金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3088</TotalTime>
  <Words>81</Words>
  <Application>Microsoft Office PowerPoint</Application>
  <PresentationFormat>如螢幕大小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全真細隸書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彌勒經萬教歸宗 悟見講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2022-04-01T00:40:09Z</dcterms:modified>
  <cp:contentStatus/>
</cp:coreProperties>
</file>