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353" r:id="rId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2" d="100"/>
          <a:sy n="82" d="100"/>
        </p:scale>
        <p:origin x="1060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2022/4/1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2022/4/1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2022/4/1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彌勒經印證天命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>
                <a:ea typeface="全真細隸書" panose="02010609000101010101" pitchFamily="49" charset="-120"/>
              </a:rPr>
              <a:t> 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印證明師天命真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落在中原三星地             大證四川王桃心             天真收圓掛聖號              等待時至點神兵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雲雷震開戊己土                天下神鬼不安寧             親在仁天中華母                 九蓮聖教歸上乘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0620117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3090</TotalTime>
  <Words>59</Words>
  <Application>Microsoft Office PowerPoint</Application>
  <PresentationFormat>如螢幕大小 (16:9)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0" baseType="lpstr">
      <vt:lpstr>全真細隸書</vt:lpstr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彌勒經印證天命 悟見講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694</cp:revision>
  <dcterms:created xsi:type="dcterms:W3CDTF">2014-02-15T05:50:45Z</dcterms:created>
  <dcterms:modified xsi:type="dcterms:W3CDTF">2022-04-01T00:36:50Z</dcterms:modified>
  <cp:contentStatus/>
</cp:coreProperties>
</file>