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353" r:id="rId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2" d="100"/>
          <a:sy n="82" d="100"/>
        </p:scale>
        <p:origin x="1060" y="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2022/4/1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2022/4/1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2022/4/1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彌勒經仙佛助道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諸天仙佛來助道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滿天星斗都下世           五方列仙下天宮            各方城隍來對號             報事靈童察的清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三官大帝慈悲註      赦罪三曹救眾生      救苦天尊來救世                  親點文部揭諦神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八大金剛來護法         四位菩薩救眾生                     緊領三十六員將                 五百靈官緊隨跟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四海龍王來助道                 各駕祥雲去騰空             十方天兵護佛駕           保佑彌勒去成功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扶助彌勒成大道         保佑鄉兒得安寧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0620117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3092</TotalTime>
  <Words>106</Words>
  <Application>Microsoft Office PowerPoint</Application>
  <PresentationFormat>如螢幕大小 (16:9)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9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彌勒經仙佛助道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695</cp:revision>
  <dcterms:created xsi:type="dcterms:W3CDTF">2014-02-15T05:50:45Z</dcterms:created>
  <dcterms:modified xsi:type="dcterms:W3CDTF">2022-04-01T00:32:32Z</dcterms:modified>
  <cp:contentStatus/>
</cp:coreProperties>
</file>