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53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彌勒真經談降劫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道劫並降的印證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北方真武為將帥          青臉紅髮顯神通                  扯起皂旗遮日月                   頭頂森羅七寶星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威鎮北方為帥首                    肅清諸惡掛甲兵                     搭救原人鄉兒女                        火光落地化為塵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3088</TotalTime>
  <Words>56</Words>
  <Application>Microsoft Office PowerPoint</Application>
  <PresentationFormat>如螢幕大小 (16:9)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彌勒真經談降劫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694</cp:revision>
  <dcterms:created xsi:type="dcterms:W3CDTF">2014-02-15T05:50:45Z</dcterms:created>
  <dcterms:modified xsi:type="dcterms:W3CDTF">2022-04-01T00:47:38Z</dcterms:modified>
  <cp:contentStatus/>
</cp:coreProperties>
</file>