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0" r:id="rId2"/>
    <p:sldId id="276" r:id="rId3"/>
    <p:sldId id="277" r:id="rId4"/>
    <p:sldId id="278" r:id="rId5"/>
    <p:sldId id="279" r:id="rId6"/>
    <p:sldId id="28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2" d="100"/>
          <a:sy n="82" d="100"/>
        </p:scale>
        <p:origin x="82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24140-A443-4D0D-ADEC-60BD4D5A76B8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7BCDD-9408-4058-9646-97AB7F08A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14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7BCDD-9408-4058-9646-97AB7F08AE5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65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7BCDD-9408-4058-9646-97AB7F08AE5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416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7BCDD-9408-4058-9646-97AB7F08AE5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479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7BCDD-9408-4058-9646-97AB7F08AE5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254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7BCDD-9408-4058-9646-97AB7F08AE5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246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7BCDD-9408-4058-9646-97AB7F08AE5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96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86408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彌勒真經誦念的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彌勒救苦真經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                彌勒下世不非輕                             領寶齊魯靈山地                       拈花印證考三乘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  大證四川王桃心   天真收圓掛聖號   等待時至點神兵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雲雷震開戊己土   天下神鬼不安寧   親在仁天中華母   九蓮聖教歸上乘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86408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彌勒真經誦念的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天花老母垂玉線   收圓顯化在古東   南北兩極連宗緒   混元古冊在中央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  無影山前對合同   嬰兒要想歸家去   持念當來彌勒經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用心持念佛來救   朵朵金蓮去超生   識得西來白陽子   鄉兒點鐵化成金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39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86408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彌勒真經誦念的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    三災八難不來侵           要想成佛勤禮拜    常持聰明智慧心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休聽邪人胡說話      牢拴意馬念無生   老母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降下真言咒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用心持念有神通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滿天星斗都下世   五方列仙下天宮   各方城隍來對號   報事靈童察的清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39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86408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彌勒真經誦念的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三官大帝慈悲註      赦罪三曹救眾生      救苦天尊來救世    親點文部揭諦神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八大金剛來護法         四位菩薩救眾生   緊領三十六員將   五百靈官緊隨跟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        保佑鄉兒得安寧   北方真武為將帥   青臉紅髮顯神通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83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86408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彌勒真經誦念的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扯起皂旗遮日月   頭頂森羅七寶星   威鎮北方為帥首   肅清諸惡掛甲兵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搭救原人鄉兒女         火光落地化為塵   四海龍王來助道   各駕祥雲去騰空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十方天兵護佛駕          保佑彌勒去成功   紅陽了道歸家去   轉到三陽彌勒尊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164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86408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彌勒真經誦念的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無皇敕令寄下生             收伏南閻歸正宗           來往造下真言咒        傳下當來大藏經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嬰兒奼女常持念        邪神不敢來近身          持念一遍神通大      持念兩遍得超生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     魍魎邪魔化為塵     修持劫內尋路徑     念起真言歸佛令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南無天元太保阿     彌陀佛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2271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184</TotalTime>
  <Words>470</Words>
  <Application>Microsoft Office PowerPoint</Application>
  <PresentationFormat>如螢幕大小 (16:9)</PresentationFormat>
  <Paragraphs>32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彌勒真經誦念的 悟見講</vt:lpstr>
      <vt:lpstr>彌勒真經誦念的 悟見講</vt:lpstr>
      <vt:lpstr>彌勒真經誦念的 悟見講</vt:lpstr>
      <vt:lpstr>彌勒真經誦念的 悟見講</vt:lpstr>
      <vt:lpstr>彌勒真經誦念的 悟見講</vt:lpstr>
      <vt:lpstr>彌勒真經誦念的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38</cp:revision>
  <dcterms:created xsi:type="dcterms:W3CDTF">2014-02-15T05:50:45Z</dcterms:created>
  <dcterms:modified xsi:type="dcterms:W3CDTF">2022-04-01T01:05:40Z</dcterms:modified>
</cp:coreProperties>
</file>