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9" d="100"/>
          <a:sy n="79" d="100"/>
        </p:scale>
        <p:origin x="1152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延緩浩劫之方法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一、末日浩劫是定數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二、修辦道延緩浩劫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三、要知道修心修身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四、道德淪喪浩劫來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五、磁場祥和災劫緩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末日浩劫是定數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末日的浩劫是定數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，那末日浩劫來臨的快或慢、早或晚，徒兒們的行為是主要關𨫡。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災劫、災難的腳步若能緩一些降臨塵凡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，徒兒就能有多一點行功、了愿、消業的機會，以及救渡眾生靈性出苦的機會。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修辦道延緩浩劫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若是希望末日浩劫能晚些來臨要如何？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要求道、修道、行道、辦道、行功、了愿、消業，還要吃素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、茹素、不食眾生肉、不殘殺動物、不作惡、不為非、不作歹；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並且要能參與普度，救三界眾生出苦，平息眾生的冤氣、怨氣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，如此上天才能撥轉，讓災劫、災難的腳步緩一點降臨這個塵凡。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要知道修心修身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然而，要改變自身不好、不良的行為必須靠 ＂修＂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，要知道修心、修身，知道修意念、心念。要讓身心能欣悦的恪遵禮法而修為、而行、而做，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你們本身就必須具足健全的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MQ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MQ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就是道德觀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，你們必須要具足健全的道德觀，才能約束自己的行、心而行在正道上。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道德淪喪浩劫來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所以，人類的道德若是倫喪、頽敗，就會讓末日的浩劫提前到來；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人類若能提昇自己的心性、品德、修為、道德，讓道德振興、提振，就能延長這個地球及地球上的生物、人類的壽命。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磁場祥和災劫緩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要讓天地中的磁場完全祥和、完全没有戾氣，人除了要修之外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，還要改變自己的行為，那就是不要去殺生、不要去傷人作惡，因為殺生、傷人會讓動物和人產生怨恨！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3130</TotalTime>
  <Words>436</Words>
  <Application>Microsoft Office PowerPoint</Application>
  <PresentationFormat>如螢幕大小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延緩浩劫之方法                悟見講</vt:lpstr>
      <vt:lpstr>末日浩劫是定數</vt:lpstr>
      <vt:lpstr>修辦道延緩浩劫</vt:lpstr>
      <vt:lpstr>要知道修心修身</vt:lpstr>
      <vt:lpstr>道德淪喪浩劫來</vt:lpstr>
      <vt:lpstr>磁場祥和災劫緩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723</cp:revision>
  <dcterms:created xsi:type="dcterms:W3CDTF">2014-02-15T05:50:45Z</dcterms:created>
  <dcterms:modified xsi:type="dcterms:W3CDTF">2022-05-18T02:01:32Z</dcterms:modified>
  <cp:contentStatus/>
</cp:coreProperties>
</file>