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60" r:id="rId2"/>
    <p:sldId id="353" r:id="rId3"/>
    <p:sldId id="354" r:id="rId4"/>
    <p:sldId id="355" r:id="rId5"/>
    <p:sldId id="356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52" y="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2022/5/26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2022/5/26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BD5DA8-5BF3-4D80-8222-D9684A2E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712" y="267494"/>
            <a:ext cx="3732727" cy="1152128"/>
          </a:xfrm>
        </p:spPr>
        <p:txBody>
          <a:bodyPr>
            <a:normAutofit fontScale="90000"/>
          </a:bodyPr>
          <a:lstStyle/>
          <a:p>
            <a:r>
              <a:rPr lang="zh-TW" altLang="en-US" sz="36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媽祖繞境談信仰</a:t>
            </a:r>
            <a:br>
              <a:rPr lang="en-US" altLang="zh-TW" sz="36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4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阿彌陀佛訓</a:t>
            </a:r>
            <a:r>
              <a:rPr lang="zh-TW" altLang="en-US" sz="24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CN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2800" b="0" dirty="0">
              <a:solidFill>
                <a:schemeClr val="tx1"/>
              </a:solidFill>
            </a:endParaRP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5B9E02B6-314F-4691-BA75-F6E45814D1F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8" r="19198"/>
          <a:stretch>
            <a:fillRect/>
          </a:stretch>
        </p:blipFill>
        <p:spPr>
          <a:xfrm>
            <a:off x="300652" y="987574"/>
            <a:ext cx="4114800" cy="3086100"/>
          </a:xfr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A60EF5-E126-42A0-9600-D4715D7B4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88024" y="1779662"/>
            <a:ext cx="4114800" cy="3086100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一、不醒悟便是輪迴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二、氣天媽祖仍未悟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三、時日不多當明真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四、求道參透是如來 </a:t>
            </a: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73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不醒悟便是輪迴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二〇二一年四月十六日    阿彌陀佛慈訓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三月瘋媽祖              滿街都是人               人隨神轎走             鞭炮兩側響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若神能庇佑            那倒也無妨           如果是迷信           路豈非枉走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神尚未明白            眾生更是癡             若還不醒悟            便是輪迴種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氣天媽祖仍未悟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二〇二一年四月十六日    阿彌陀佛慈訓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地獄不枉收        皆收地獄客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意識若作用       即是地獄魂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鬼神本愚昧       眾生亦如是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人身雖已得        奈何皆枉生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不在今生渡       何日渡吾身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媽祖仍未悟       弟子更愚癡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時日不多當明真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二〇二一年四月十六日    阿彌陀佛慈訓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時日已不多        當明真自我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莫當過路客       靈魂去複返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常走輪迴路        萬勿怪無常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眼前極樂境         非佛不得知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宇宙是自己        其他皆是迷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一盲引眾盲        相率入火坑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求道參透是如來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二〇二一年四月十六日    阿彌陀佛慈訓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若能真明白        眾生頓時無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勸君莫再瘋          媽祖在等汝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昔日師渡徒        來日徒渡師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若再瘋媽祖       希望就全無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當知真自己           妙元真心是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若能真參透       如來便是我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67170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3192</TotalTime>
  <Words>268</Words>
  <Application>Microsoft Office PowerPoint</Application>
  <PresentationFormat>如螢幕大小 (16:9)</PresentationFormat>
  <Paragraphs>34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媽祖繞境談信仰   阿彌陀佛訓     悟見講</vt:lpstr>
      <vt:lpstr>不醒悟便是輪迴 悟見講</vt:lpstr>
      <vt:lpstr>氣天媽祖仍未悟 悟見講</vt:lpstr>
      <vt:lpstr>時日不多當明真 悟見講</vt:lpstr>
      <vt:lpstr>求道參透是如來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717</cp:revision>
  <dcterms:created xsi:type="dcterms:W3CDTF">2014-02-15T05:50:45Z</dcterms:created>
  <dcterms:modified xsi:type="dcterms:W3CDTF">2022-05-26T04:12:39Z</dcterms:modified>
  <cp:contentStatus/>
</cp:coreProperties>
</file>