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58" r:id="rId2"/>
    <p:sldId id="353" r:id="rId3"/>
    <p:sldId id="355" r:id="rId4"/>
    <p:sldId id="354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8550" y="231490"/>
            <a:ext cx="3875898" cy="10801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媽祖為何成師姐</a:t>
            </a:r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259228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一、業力討報很急阿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二、冤親債主很緊張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三、帶著無形的佛堂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四、沒有懈怠的理由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五、天時急加緊修行</a:t>
            </a: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912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媽祖為何成師姐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媽祖師姐説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小仙與諸位一樣都是一師之徒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，希望你們把握機會辦道。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拜媽祖請勿殺生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，請各位轉告大家，望各位勿再殺生，也是功德一件。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各位要理智理性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媽祖師姐説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各位要理智理性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，既然能成仙作佛，就有一份慈悲心，慈悲者，如仍想吃肉，同胞手足之肉（眾生靈性同等），又有何資格讓人朝拜。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如果賢士能捨點口福，以鮮花清茶素果來拜拜，仙佛必然可以感受到你的誠心誠意。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772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拜拜用鮮花素果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媽祖師姐說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仙佛也不過取你們一點素心、取你們一點誠心。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清茶、素果、鮮花就表示你們的誠意，仙佛就會很高興。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如果你大魚大肉雞鴨，仙佛看了也不忍心。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故今日借這短暫之機緣，希望大家以後改變拜拜的方式。拜拜千萬不要再殺雞殺鴨，大魚大肉，仙佛看了會很難過。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5554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今人拜神沒智慧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媽祖師姐說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現今之人拜佛求佛，都只是求福求壽、求發財、求平安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。如果拜佛可以讓你事事如意，有求必應的話，那還有因果輪廻之說呢？這因果又要如何處理呢？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一般人殺生補身為了口福，你們殺生拜拜，仙佛也不會吃，最後仍是你們自己吃。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251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效法仙佛修辦道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媽祖師姐説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自性佛都已失去，何必求佛。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望諸位賢士，在拜佛求佛之中，可以想到效法諸位仙佛的腳步，慈悲行事，貢獻自己，莫貪莫墜，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既往之仙佛之所以能名千古，乃一點之善心，留在世間給世人朝拜。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259570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3095</TotalTime>
  <Words>414</Words>
  <Application>Microsoft Office PowerPoint</Application>
  <PresentationFormat>如螢幕大小 (16:9)</PresentationFormat>
  <Paragraphs>26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媽祖為何成師姐                悟見講</vt:lpstr>
      <vt:lpstr>媽祖為何成師姐</vt:lpstr>
      <vt:lpstr>各位要理智理性</vt:lpstr>
      <vt:lpstr>拜拜用鮮花素果</vt:lpstr>
      <vt:lpstr>今人拜神沒智慧</vt:lpstr>
      <vt:lpstr>效法仙佛修辦道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702</cp:revision>
  <dcterms:created xsi:type="dcterms:W3CDTF">2014-02-15T05:50:45Z</dcterms:created>
  <dcterms:modified xsi:type="dcterms:W3CDTF">2022-05-05T01:08:06Z</dcterms:modified>
  <cp:contentStatus/>
</cp:coreProperties>
</file>