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如何扮演自我角色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一、盡量能做到全聖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徒啊，你們捨棄了一切，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就是要讓眾生更好，這份悲愿與這段歲月，就是在綻放光芒，是生命裡的最高境界。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一生當中，最有價值的就是這一段了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。每天做的都是有意義的事情，都已經沒有凡事好讓你憤怒了，這當然是一生當中的黃金歲月了。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如何扮演自我角色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二、至少要聖凡兼修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如果在這當中，又會遭遇到凡事上的困擾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，沒辦法再繼續維持這段捨辦的歲月，就要好好的負起自己凡業上的責任，要面對現實上的生活，走到聖凡兼修的路程。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這不是不好，一樣可以綻放光芒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，這也是你們的成就，因為聖凡兼修更是件不容易的事啊！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40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如何扮演自我角色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三、不圓滿處補圓滿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末後了要聖凡兼修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，你們都有凡業對不對？聖業要不要辦？可是你們也要顧一下凡業。什麼叫顧凡業？要拿捏得剛剛好，人家心情不好了、有反彈了，你們還一心捨，那就不太有智慧了；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要以柔克剛，遇到狀況的時候，就拿起針線補一補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，這根針叫做道理，這條線叫做耐心，然後要穿針引線，不怕沒智慧，穿針引線之後，要補不圓滿的地方。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884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如何扮演自我角色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四、辦聖事不要厭煩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年輕人捨身辦道，一個人很自由哦！但是自由最怕什麼？最怕胡思亂想！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太自由，都沒有人管；而又在一個地方待得太久，自己會阻擋自己，做久了就會膩了、厭了、煩了。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如果你不自由，千方百計想辦法，憑著一顆心爭取到的機會，你會做得很踏實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，完全的盡心盡力，可以禁得起時間的考驗；相反的，太自由就不同，就體會不到這些感覺哦！所以要自己提醒自己。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008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如何扮演自我角色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五、有心捨握住機會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現在為師先提醒你們，將來每個人都會遇到這樣的狀況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：「為什麼都是我做的？」你們都沒有想想：「這個機會得來不易，我不做，別人就做完了。」當下很重要啊！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這是一個念頭，是不是？有心要捨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還有什麼問題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60419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3094</TotalTime>
  <Words>537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如何扮演自我角色 悟見講</vt:lpstr>
      <vt:lpstr>如何扮演自我角色 悟見講</vt:lpstr>
      <vt:lpstr>如何扮演自我角色 悟見講</vt:lpstr>
      <vt:lpstr>如何扮演自我角色 悟見講</vt:lpstr>
      <vt:lpstr>如何扮演自我角色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699</cp:revision>
  <dcterms:created xsi:type="dcterms:W3CDTF">2014-02-15T05:50:45Z</dcterms:created>
  <dcterms:modified xsi:type="dcterms:W3CDTF">2022-04-02T08:34:16Z</dcterms:modified>
  <cp:contentStatus/>
</cp:coreProperties>
</file>