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3" r:id="rId2"/>
    <p:sldId id="355" r:id="rId3"/>
    <p:sldId id="360" r:id="rId4"/>
    <p:sldId id="356" r:id="rId5"/>
    <p:sldId id="357" r:id="rId6"/>
    <p:sldId id="359" r:id="rId7"/>
    <p:sldId id="35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如何做師才高興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一、切莫自我輕看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乾道徒兒當更精進要有骨氣，坤道別使驕氣，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人生貴在智慧添加，要獲智慧須將自性參。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今生有此機緣逢此聖道，要發揮所長，實乃三生有幸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，各位皆是有根基之人，切莫自我輕看。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如何做師才高興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二、汝等皆是有才能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汝等皆是有才能之輩，貢獻道場，讓聖音廣傳天下，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更應效法太子爺做個開路先鋒。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昔日引保渡汝，汝今亦救渡他人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，再者須以言行感化他人，己身不正怎能渡人，將聖道表現在己身方可去渡眾啊！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87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如何做師才高興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三、日行一善師歡喜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若是日行一善，則為師笑容多展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，若不明理說是說非，搖晃不定，則為師愁眉不展，盼徒兒們能替為師多分擔些，好嗎？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應時應運坤道輩啊！能有此心修道，為師稱頌一番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，還是要能持之以恆，將修道視為必走之路，只要有心，肯修、肯辦、肯煉，必能創造出一番豐功偉績出來。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18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如何做師才高興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四、修道要除貪瞋癡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貪、瞋、癡是地獄之根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，坤道最大的毛病就是貪、嗔、癡，對一些無需要的感情不用癡，好不好，對身外之物也不要太過於貪，好嗎？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人心總是善變，坤道總是感情較為脆弱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，對不對，我們修道雖然性情不要剛強，但是我們對道，對一切外來的打擾應該要堅強。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480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如何做師才高興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五、見賢思齊努力研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今之坤道少模範，行不正來坐也偏，言語輕薄愛說笑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，誰能看重人格嚴，在外應酬或交際，任何場合要莊嚴。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口說心行信自守，相夫教子立標杆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，時時檢討己心作，見賢思齊努力研，夫妻之間，應互相恭恭敬敬，相敬如賓，一個家庭才能圓滿。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99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如何做師才高興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六、修道把天堂帶到家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做什麼事如果能夠相互幫忙跟體諒，修道才能把天堂帶到家庭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，夫若和妻必順，侍親必恭敬，願天下兒媳以和順之心奉親。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子何以寵，女何以愛，寵愛必驕縱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，願天下之父母，以嚴慈之心教幼，夫妻本是同林鳥，意見不同時要相互溝通，不要以吼叫的方式解決。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65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如何做師才高興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七、修道要做好人道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暗室之天，不要以為上天看不見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，年長之人要抱持「人老心不老」之心，年輕之輩要以「孝」為重，要孝順、敬重年長之人，所謂「百善孝為先」，一切以孝為起始點，好嗎？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孝悌也者人之根本，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敬養雙親今其歡心，不與頂嘴，不今惱心，如此人倫方為和順。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90505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3097</TotalTime>
  <Words>679</Words>
  <Application>Microsoft Office PowerPoint</Application>
  <PresentationFormat>如螢幕大小 (16:9)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如何做師才高興 悟見講</vt:lpstr>
      <vt:lpstr>如何做師才高興 悟見講</vt:lpstr>
      <vt:lpstr>如何做師才高興 悟見講</vt:lpstr>
      <vt:lpstr>如何做師才高興 悟見講</vt:lpstr>
      <vt:lpstr>如何做師才高興 悟見講</vt:lpstr>
      <vt:lpstr>如何做師才高興 悟見講</vt:lpstr>
      <vt:lpstr>如何做師才高興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701</cp:revision>
  <dcterms:created xsi:type="dcterms:W3CDTF">2014-02-15T05:50:45Z</dcterms:created>
  <dcterms:modified xsi:type="dcterms:W3CDTF">2022-04-23T08:34:00Z</dcterms:modified>
  <cp:contentStatus/>
</cp:coreProperties>
</file>