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7" r:id="rId2"/>
    <p:sldId id="353" r:id="rId3"/>
    <p:sldId id="354" r:id="rId4"/>
    <p:sldId id="355" r:id="rId5"/>
    <p:sldId id="356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BD5DA8-5BF3-4D80-8222-D9684A2E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8550" y="231490"/>
            <a:ext cx="3875898" cy="10801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女神媽祖也求道</a:t>
            </a:r>
            <a:br>
              <a:rPr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pic>
        <p:nvPicPr>
          <p:cNvPr id="6" name="圖片版面配置區 5">
            <a:extLst>
              <a:ext uri="{FF2B5EF4-FFF2-40B4-BE49-F238E27FC236}">
                <a16:creationId xmlns:a16="http://schemas.microsoft.com/office/drawing/2014/main" id="{5B9E02B6-314F-4691-BA75-F6E45814D1F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8" r="19198"/>
          <a:stretch>
            <a:fillRect/>
          </a:stretch>
        </p:blipFill>
        <p:spPr>
          <a:xfrm>
            <a:off x="300652" y="987574"/>
            <a:ext cx="4114800" cy="3086100"/>
          </a:xfr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5A60EF5-E126-42A0-9600-D4715D7B4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88024" y="1779662"/>
            <a:ext cx="4114800" cy="2880320"/>
          </a:xfrm>
        </p:spPr>
        <p:txBody>
          <a:bodyPr>
            <a:normAutofit fontScale="92500"/>
          </a:bodyPr>
          <a:lstStyle/>
          <a:p>
            <a:pPr marL="36576"/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一、女神媽祖也求道</a:t>
            </a:r>
          </a:p>
          <a:p>
            <a:pPr marL="36576"/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二、求道才能脫輪迴</a:t>
            </a:r>
          </a:p>
          <a:p>
            <a:pPr marL="36576"/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三、六道輪迴總是苦</a:t>
            </a:r>
          </a:p>
          <a:p>
            <a:pPr marL="36576"/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四、人人皆帶業而來</a:t>
            </a:r>
          </a:p>
          <a:p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9128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女神媽祖也求道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理天媽祖說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想當初，小神也是沒有得到明師一指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，蒙活佛老師慈悲，恩准小神得道，才得以跳出三界外，上昇無極理天，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又蒙老母娘再封小小果位。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無功無德，有機會來此可了一點心愿，與在座賢士共同勉勵。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求道才能脫輪迴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理天媽祖說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天道乃是道真、理真、天命真。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各位欲脫離六道輪迴，第一必須要求道，第二要明理，要修道。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修道要守戒、要行功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，守戒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殺、盜、淫、妄、酒，行功包括內功和外德，內外齊全才有辦法達到功圓果滿。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3045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六道輪迴總是苦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理天媽祖說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世間榮華富貴如過眼雲煙，轉瞬即過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，妻恩子愛也是如此。在世者必盡到做人的本分之外，要貢獻自己，立德、立言、立功能脫離六道輪廻。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今生做人富貴貧賤已是註定，但是富貴仍在輪廻受苦之中。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所以，六道之中無論那一道都仍是苦。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0517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人人皆帶業而來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理天媽祖說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在紅塵之中，人人受到七情六慾的污染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，受到種種是非的污染，所以造下層層種種的罪惡，舊業未消甚至愈積愈深無業不轉人身，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今生若不能將業消完，如何脫離六道輪廻？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人人有因果循環，人人皆是帶著因果而來。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445060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3096</TotalTime>
  <Words>350</Words>
  <Application>Microsoft Office PowerPoint</Application>
  <PresentationFormat>如螢幕大小 (16:9)</PresentationFormat>
  <Paragraphs>21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女神媽祖也求道                悟見講</vt:lpstr>
      <vt:lpstr>女神媽祖也求道</vt:lpstr>
      <vt:lpstr>求道才能脫輪迴</vt:lpstr>
      <vt:lpstr>六道輪迴總是苦</vt:lpstr>
      <vt:lpstr>人人皆帶業而來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700</cp:revision>
  <dcterms:created xsi:type="dcterms:W3CDTF">2014-02-15T05:50:45Z</dcterms:created>
  <dcterms:modified xsi:type="dcterms:W3CDTF">2022-05-05T01:00:15Z</dcterms:modified>
  <cp:contentStatus/>
</cp:coreProperties>
</file>