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60" r:id="rId2"/>
    <p:sldId id="353" r:id="rId3"/>
    <p:sldId id="354" r:id="rId4"/>
    <p:sldId id="355" r:id="rId5"/>
    <p:sldId id="356" r:id="rId6"/>
    <p:sldId id="361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2" d="100"/>
          <a:sy n="82" d="100"/>
        </p:scale>
        <p:origin x="1052" y="-11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/>
          </a:bodyPr>
          <a:lstStyle/>
          <a:p>
            <a:r>
              <a:rPr lang="zh-TW" altLang="en-US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大難臨頭還不醒</a:t>
            </a:r>
            <a:r>
              <a:rPr lang="zh-TW" altLang="en-US" sz="24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CN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28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300652" y="987574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64209" y="1635645"/>
            <a:ext cx="4114800" cy="3319379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一、大難臨頭快點醒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二、平息疫情須戒殺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三、望大家都能素食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四、不能再吃衆生肉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五、吃素仙佛來庇佑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大難臨頭快點醒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關聖帝君說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天災人禍不斷，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陸陸續續會再來的變種病毒，天災人禍，災難不斷之外，變種病毒，比第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階段的新冠肺炎，更加嚴重，傳染力強。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人類的世界末日，眾生們再執迷不悟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，大難臨頭，後悔就來不及了。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平息疫情須戒殺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關聖帝君說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全世界的同胞們，若要讓我們的家園得到平安 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世界能和平，我們必須團結一致，若要讓疫情早日得到平息，必須戒殺，愛護生靈，不食有情眾生肉，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吃素誦經迴向，幸福和安樂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，保護我們的國土與家園，不要自私自利，不要再執迷不悟了，不要為了自己口腹之欲，食同胞肉。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望大家都能素食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關聖帝君說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願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芸芸眾迷孩們，速速回到真我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佛性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，發一點慈悲喜捨心，學習茹素，不結惡緣，一日一齋，疫情消災，要改變命運，千萬要珍惜這個緣，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緊緊跟著我的脚步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，希望大家都能素食迴向，開启國泰民安之門。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不能再吃衆生肉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關聖帝君說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為自己生存，殺有情眾生，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賣眾生肉，你們吃在嘴邊的每一塊肉 ，都有可能是你們前世，累世的親人， 父母兄弟姐妹，親戚朋友，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只是我們肉眼凡胎，沒有天眼通是看不見的， 你們於心何忍 ，忍心吃的下去嗎？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6671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吃素仙佛來庇佑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關聖帝君說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保護地球，愛護生靈，戒殺勿食有情眾生肉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，現今已是末劫年的時候，災劫頻繁不斷，天災人禍，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吃素戒殺，自然得到諸天仙佛菩薩的庇佑。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3827561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4446</TotalTime>
  <Words>405</Words>
  <Application>Microsoft Office PowerPoint</Application>
  <PresentationFormat>如螢幕大小 (16:9)</PresentationFormat>
  <Paragraphs>28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大難臨頭還不醒               悟見講</vt:lpstr>
      <vt:lpstr>大難臨頭快點醒 悟見講</vt:lpstr>
      <vt:lpstr>平息疫情須戒殺 悟見講</vt:lpstr>
      <vt:lpstr>望大家都能素食 悟見講</vt:lpstr>
      <vt:lpstr>不能再吃衆生肉 悟見講</vt:lpstr>
      <vt:lpstr>吃素仙佛來庇佑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744</cp:revision>
  <dcterms:created xsi:type="dcterms:W3CDTF">2014-02-15T05:50:45Z</dcterms:created>
  <dcterms:modified xsi:type="dcterms:W3CDTF">2022-06-02T13:49:36Z</dcterms:modified>
  <cp:contentStatus/>
</cp:coreProperties>
</file>