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因業力才要修辦</a:t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308610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一、愿力来抵擋業力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二、前人們為何修辦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三、普渡眾生不覺苦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四、獨善其身不夠的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五、因因果果一次了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愿力来抵擋業力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鑑班院長説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明師一指，超生了死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，又何需要修辦道，人有累世因果業力，人累劫千生而帶來了許多稟性慾望，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然理天沒有滿身罪過錯的仙佛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，且爾業不了，冤愆債主會輕易放你上天堂嗎？是以要靠「愿力來抵擋業力」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前人們為何修辦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鑑班院長説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看看爾前人點傳前賢們，修辦道哪個不忙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。爾等，或許還有勤惰嗔喜，爾前賢卻始終如一、苦口婆心、誨之不倦，且他所要面對的不只是你一個人，是要面對數人，數十人，甚至數百人、數千人，依舊是如此的循循善誘，不厭其煩。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是什麼讓他如此義無反顧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，來自一份自覺，一份對普渡眾生，捨我其誰的自覺。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普渡眾生不覺苦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鑑班院長説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普渡眾生這個擔子雖重，卻不覺得苦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，反而更感恩上天，能有修辦道的機會，來了己愿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，身雖勞，心中卻法喜盈滿，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付出雖辛苦，只求眾生得渡、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後學精進，再多的辛苦也甘之如飴。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獨善其身不夠的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鑑班院長説</a:t>
            </a:r>
          </a:p>
          <a:p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獨善其身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顯不出修的內涵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，是以修道還要辦道，在辦道之中，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磨練精進以提升修持功夫，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就如鐵不煉終究只是一塊鐵，甚至是銹鐵，但是鐵百煉成鋼。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因因果果一次了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鑑班院長説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愿立業消，因求道修道是一世修一世成，故六萬年來的因因果果一次了結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，當我們自覺到自己的使命，善愿一發，其愿力就產生了，</a:t>
            </a:r>
          </a:p>
          <a:p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愿力即可抵消業力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，這是很多修道人，都有的深刻感應。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3123</TotalTime>
  <Words>433</Words>
  <Application>Microsoft Office PowerPoint</Application>
  <PresentationFormat>如螢幕大小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因業力才要修辦                悟見講</vt:lpstr>
      <vt:lpstr>愿力来抵擋業力</vt:lpstr>
      <vt:lpstr>前人們為何修辦</vt:lpstr>
      <vt:lpstr>普渡眾生不覺苦</vt:lpstr>
      <vt:lpstr>獨善其身不夠的</vt:lpstr>
      <vt:lpstr>因因果果一次了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718</cp:revision>
  <dcterms:created xsi:type="dcterms:W3CDTF">2014-02-15T05:50:45Z</dcterms:created>
  <dcterms:modified xsi:type="dcterms:W3CDTF">2022-05-13T01:04:04Z</dcterms:modified>
  <cp:contentStatus/>
</cp:coreProperties>
</file>