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>
        <p:scale>
          <a:sx n="86" d="100"/>
          <a:sy n="86" d="100"/>
        </p:scale>
        <p:origin x="8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D54F596-0D79-439B-BA34-C77AD9853011}"/>
    <pc:docChg chg="custSel addSld modSld sldOrd">
      <pc:chgData name="老兄 悟見" userId="d3c841b5715e98f1" providerId="LiveId" clId="{7D54F596-0D79-439B-BA34-C77AD9853011}" dt="2022-01-22T10:52:05.664" v="46" actId="207"/>
      <pc:docMkLst>
        <pc:docMk/>
      </pc:docMkLst>
      <pc:sldChg chg="modSp mod">
        <pc:chgData name="老兄 悟見" userId="d3c841b5715e98f1" providerId="LiveId" clId="{7D54F596-0D79-439B-BA34-C77AD9853011}" dt="2022-01-22T10:50:37.625" v="37" actId="207"/>
        <pc:sldMkLst>
          <pc:docMk/>
          <pc:sldMk cId="2498647851" sldId="300"/>
        </pc:sldMkLst>
        <pc:spChg chg="mod">
          <ac:chgData name="老兄 悟見" userId="d3c841b5715e98f1" providerId="LiveId" clId="{7D54F596-0D79-439B-BA34-C77AD9853011}" dt="2022-01-22T10:50:37.625" v="37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7D54F596-0D79-439B-BA34-C77AD9853011}" dt="2022-01-22T10:51:01.758" v="39" actId="207"/>
        <pc:sldMkLst>
          <pc:docMk/>
          <pc:sldMk cId="2337687247" sldId="301"/>
        </pc:sldMkLst>
        <pc:spChg chg="mod">
          <ac:chgData name="老兄 悟見" userId="d3c841b5715e98f1" providerId="LiveId" clId="{7D54F596-0D79-439B-BA34-C77AD9853011}" dt="2022-01-22T10:51:01.758" v="39" actId="207"/>
          <ac:spMkLst>
            <pc:docMk/>
            <pc:sldMk cId="2337687247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7D54F596-0D79-439B-BA34-C77AD9853011}" dt="2022-01-22T10:51:15.549" v="41" actId="207"/>
        <pc:sldMkLst>
          <pc:docMk/>
          <pc:sldMk cId="1810522750" sldId="302"/>
        </pc:sldMkLst>
        <pc:spChg chg="mod">
          <ac:chgData name="老兄 悟見" userId="d3c841b5715e98f1" providerId="LiveId" clId="{7D54F596-0D79-439B-BA34-C77AD9853011}" dt="2022-01-22T10:51:15.549" v="41" actId="207"/>
          <ac:spMkLst>
            <pc:docMk/>
            <pc:sldMk cId="1810522750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D54F596-0D79-439B-BA34-C77AD9853011}" dt="2022-01-22T10:51:39.950" v="44" actId="207"/>
        <pc:sldMkLst>
          <pc:docMk/>
          <pc:sldMk cId="2046442698" sldId="303"/>
        </pc:sldMkLst>
        <pc:spChg chg="mod">
          <ac:chgData name="老兄 悟見" userId="d3c841b5715e98f1" providerId="LiveId" clId="{7D54F596-0D79-439B-BA34-C77AD9853011}" dt="2022-01-22T10:51:39.950" v="44" actId="207"/>
          <ac:spMkLst>
            <pc:docMk/>
            <pc:sldMk cId="2046442698" sldId="30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7D54F596-0D79-439B-BA34-C77AD9853011}" dt="2022-01-22T10:52:05.664" v="46" actId="207"/>
        <pc:sldMkLst>
          <pc:docMk/>
          <pc:sldMk cId="3668381511" sldId="304"/>
        </pc:sldMkLst>
        <pc:spChg chg="mod">
          <ac:chgData name="老兄 悟見" userId="d3c841b5715e98f1" providerId="LiveId" clId="{7D54F596-0D79-439B-BA34-C77AD9853011}" dt="2022-01-22T10:52:05.664" v="46" actId="207"/>
          <ac:spMkLst>
            <pc:docMk/>
            <pc:sldMk cId="3668381511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4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825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440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003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一、吃素能改變命運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為師今天為什麼，會講到要持齋茹素？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因為這是最徹底，改變你們人生跟命運的，第一個關卡。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為師要把你們救出苦海，為師要撥轉你們的定業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，為師不忍心徒兒們，在紅塵受苦受難，所以為師最根本的要求，就是徒兒們能先從學習吃素、持齋茹素，來改變你們的人生跟命運。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二、吃素消罪命運改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什麼叫做定業？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你不來求大道、不修道、不徹底的改變你的人生跟命運，你的命運當中，注定何時受苦、受劫、受難，你逃脫 不了，這就是定業的人生。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那你們要不要徹底的解脫？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想要走出定業的人生，為師教徒兒們，最重要的就是要持齋茹素。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768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三、殺生是罪惡根源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一般的眾生，會把「口腹之欲」，當作是最大的享受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，但是口腹之欲，卻也是最快造下罪惡的根源。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什麼是有道德的行為？ 絕對不殘害生命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，因為殺生，是所有罪惡的根源。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052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四、有愛心就能好命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不要只是把愛心，局限在人類而已，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而是要把心，無界限的延伸到所有的動物生物上，不要剝奪上天所賜給它們的生命，雖然它們是動物，但是它們是，披毛戴角來受罪、受刑罰的。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人類所吃食的動物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，他們生命的最後幾分鐘，是如何死亡的？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有的是受到電擊，有的是被柵欄關起來，搖著尾巴求救命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，帶著害怕、不幸、恐懼的眼神，在劇烈的痛苦之下死亡！ 這些是大部分動物，所受到的情形。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44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五、放下屠刀命運改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有一些徒兒會想：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「又不是我親手去宰殺動物，我沒有殺生啊！ 」你只要吃了眾生肉，就是在殺生。在中國有一句話：「放下屠刀，立地成佛。」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你們的手有拿屠刀嗎？ 你們沒有拿屠刀，可是你們的牙齒，就好比是刀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屠刀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，所以你吃肉就是在殺生，因此，持齋茹素就是「放下屠刀，立地成佛。」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815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519</Words>
  <Application>Microsoft Office PowerPoint</Application>
  <PresentationFormat>如螢幕大小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吃素能改變命運 悟見講</vt:lpstr>
      <vt:lpstr>吃素能改變命運 悟見講</vt:lpstr>
      <vt:lpstr>吃素能改變命運 悟見講</vt:lpstr>
      <vt:lpstr>吃素能改變命運 悟見講</vt:lpstr>
      <vt:lpstr>吃素能改變命運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2022-01-22T10:52:07Z</dcterms:modified>
  <cp:contentStatus/>
</cp:coreProperties>
</file>