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60" r:id="rId2"/>
    <p:sldId id="353" r:id="rId3"/>
    <p:sldId id="354" r:id="rId4"/>
    <p:sldId id="355" r:id="rId5"/>
    <p:sldId id="35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484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209" y="195486"/>
            <a:ext cx="3732727" cy="1224136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受難是世界末日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64209" y="1635645"/>
            <a:ext cx="4114800" cy="3319379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一、世界末日何時來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二、善念可減少災劫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三、神通是難抵業力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四、舉頭三尺有神明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世界末日何時來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Autofit/>
          </a:bodyPr>
          <a:lstStyle/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現今天時緊急、災劫遍地，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不要執著何時世界末日到來？你們看非洲每天都有人，因為無糧食餓死，對處於災難中，受苦受難的人，就是他們的世界末日。</a:t>
            </a:r>
          </a:p>
          <a:p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別心存僥倖，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想說自己沒出生在那些地方，末日還沒來臨前，冤親債主可能先找上門，災劫還沒降臨，壽命先結束。</a:t>
            </a: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善念可減少災劫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善念，可減少天地間怨念。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心生惡念，天地間的怨念，會造成天災、戰亂、瘟疫、飢荒各種大小浩劫，都是「人」自己造成。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善念，才能轉化天地間戾氣，感動諸佛菩薩救災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，減少各地災劫。好好把握，有用的身體行功了愿，好好修辦道，別等身體不能用才後悔！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神通是難抵業力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你們無功無德，為師神通再廣大，很難和冤親債主「說情」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，因為冤親債主也是老母娘小孩。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回到家裡，不要就原形畢露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，脾氣毛病全都使出來，忘了對為師承諾，及自己的使命。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舉頭三尺有神明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難道只有在佛堂，才算修道嗎？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仙佛告訴你們的話，都當耳邊風嗎？在沒人認識地方、沒人看見就沒關係嗎？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舉頭三尺有神明，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不管在家、在外言行舉止，三天主考官可是把你們所作所為，每一筆都記得一清二楚。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4448</TotalTime>
  <Words>355</Words>
  <Application>Microsoft Office PowerPoint</Application>
  <PresentationFormat>如螢幕大小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受難是世界末日  悟見講</vt:lpstr>
      <vt:lpstr>世界末日何時來 悟見講</vt:lpstr>
      <vt:lpstr>善念可減少災劫 悟見講</vt:lpstr>
      <vt:lpstr>神通是難抵業力 悟見講</vt:lpstr>
      <vt:lpstr>舉頭三尺有神明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740</cp:revision>
  <dcterms:created xsi:type="dcterms:W3CDTF">2014-02-15T05:50:45Z</dcterms:created>
  <dcterms:modified xsi:type="dcterms:W3CDTF">2022-06-02T13:59:54Z</dcterms:modified>
  <cp:contentStatus/>
</cp:coreProperties>
</file>