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53" r:id="rId2"/>
    <p:sldId id="354" r:id="rId3"/>
    <p:sldId id="355" r:id="rId4"/>
    <p:sldId id="356" r:id="rId5"/>
    <p:sldId id="357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2" d="100"/>
          <a:sy n="82" d="100"/>
        </p:scale>
        <p:origin x="1060" y="-7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FEC854D4-75B7-4B96-ABF4-3D2E2E1EA3CB}"/>
    <pc:docChg chg="custSel addSld modSld">
      <pc:chgData name="老兄 悟見" userId="d3c841b5715e98f1" providerId="LiveId" clId="{FEC854D4-75B7-4B96-ABF4-3D2E2E1EA3CB}" dt="2022-03-15T07:18:51.129" v="41"/>
      <pc:docMkLst>
        <pc:docMk/>
      </pc:docMkLst>
      <pc:sldChg chg="modSp">
        <pc:chgData name="老兄 悟見" userId="d3c841b5715e98f1" providerId="LiveId" clId="{FEC854D4-75B7-4B96-ABF4-3D2E2E1EA3CB}" dt="2022-03-15T07:16:24.817" v="25"/>
        <pc:sldMkLst>
          <pc:docMk/>
          <pc:sldMk cId="1030620117" sldId="353"/>
        </pc:sldMkLst>
        <pc:spChg chg="mod">
          <ac:chgData name="老兄 悟見" userId="d3c841b5715e98f1" providerId="LiveId" clId="{FEC854D4-75B7-4B96-ABF4-3D2E2E1EA3CB}" dt="2022-03-15T07:16:24.817" v="25"/>
          <ac:spMkLst>
            <pc:docMk/>
            <pc:sldMk cId="1030620117" sldId="353"/>
            <ac:spMk id="5" creationId="{00000000-0000-0000-0000-000000000000}"/>
          </ac:spMkLst>
        </pc:spChg>
      </pc:sldChg>
      <pc:sldChg chg="modSp">
        <pc:chgData name="老兄 悟見" userId="d3c841b5715e98f1" providerId="LiveId" clId="{FEC854D4-75B7-4B96-ABF4-3D2E2E1EA3CB}" dt="2022-03-15T07:17:04.273" v="29"/>
        <pc:sldMkLst>
          <pc:docMk/>
          <pc:sldMk cId="143107099" sldId="354"/>
        </pc:sldMkLst>
        <pc:spChg chg="mod">
          <ac:chgData name="老兄 悟見" userId="d3c841b5715e98f1" providerId="LiveId" clId="{FEC854D4-75B7-4B96-ABF4-3D2E2E1EA3CB}" dt="2022-03-15T07:17:04.273" v="29"/>
          <ac:spMkLst>
            <pc:docMk/>
            <pc:sldMk cId="143107099" sldId="354"/>
            <ac:spMk id="5" creationId="{00000000-0000-0000-0000-000000000000}"/>
          </ac:spMkLst>
        </pc:spChg>
      </pc:sldChg>
      <pc:sldChg chg="modSp">
        <pc:chgData name="老兄 悟見" userId="d3c841b5715e98f1" providerId="LiveId" clId="{FEC854D4-75B7-4B96-ABF4-3D2E2E1EA3CB}" dt="2022-03-15T07:17:43.901" v="33"/>
        <pc:sldMkLst>
          <pc:docMk/>
          <pc:sldMk cId="906082823" sldId="355"/>
        </pc:sldMkLst>
        <pc:spChg chg="mod">
          <ac:chgData name="老兄 悟見" userId="d3c841b5715e98f1" providerId="LiveId" clId="{FEC854D4-75B7-4B96-ABF4-3D2E2E1EA3CB}" dt="2022-03-15T07:17:43.901" v="33"/>
          <ac:spMkLst>
            <pc:docMk/>
            <pc:sldMk cId="906082823" sldId="355"/>
            <ac:spMk id="5" creationId="{00000000-0000-0000-0000-000000000000}"/>
          </ac:spMkLst>
        </pc:spChg>
      </pc:sldChg>
      <pc:sldChg chg="modSp">
        <pc:chgData name="老兄 悟見" userId="d3c841b5715e98f1" providerId="LiveId" clId="{FEC854D4-75B7-4B96-ABF4-3D2E2E1EA3CB}" dt="2022-03-15T07:18:13.657" v="37"/>
        <pc:sldMkLst>
          <pc:docMk/>
          <pc:sldMk cId="3055595167" sldId="356"/>
        </pc:sldMkLst>
        <pc:spChg chg="mod">
          <ac:chgData name="老兄 悟見" userId="d3c841b5715e98f1" providerId="LiveId" clId="{FEC854D4-75B7-4B96-ABF4-3D2E2E1EA3CB}" dt="2022-03-15T07:18:13.657" v="37"/>
          <ac:spMkLst>
            <pc:docMk/>
            <pc:sldMk cId="3055595167" sldId="356"/>
            <ac:spMk id="5" creationId="{00000000-0000-0000-0000-000000000000}"/>
          </ac:spMkLst>
        </pc:spChg>
      </pc:sldChg>
      <pc:sldChg chg="modSp add">
        <pc:chgData name="老兄 悟見" userId="d3c841b5715e98f1" providerId="LiveId" clId="{FEC854D4-75B7-4B96-ABF4-3D2E2E1EA3CB}" dt="2022-03-15T07:18:51.129" v="41"/>
        <pc:sldMkLst>
          <pc:docMk/>
          <pc:sldMk cId="1370171293" sldId="357"/>
        </pc:sldMkLst>
        <pc:spChg chg="mod">
          <ac:chgData name="老兄 悟見" userId="d3c841b5715e98f1" providerId="LiveId" clId="{FEC854D4-75B7-4B96-ABF4-3D2E2E1EA3CB}" dt="2022-03-15T07:18:51.129" v="41"/>
          <ac:spMkLst>
            <pc:docMk/>
            <pc:sldMk cId="1370171293" sldId="357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2022/3/15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2022/3/15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2022/3/15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2022/3/15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2022/3/15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化戰爭成為淨土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一、成就淨土是使命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為師要送給大家的，就是彌勒家園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，這彌勒家園，需要大家一起手攜手來創造，來邁向，達到彌勒家園就看大家。</a:t>
            </a:r>
          </a:p>
          <a:p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彌勒淨土在那裡？就在大家的心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，希望大家的心，都是和諧合作一起的，邁向這個彌勒家園好不好？想要達到這個彌勒家園容不容易？能不能夠達到？</a:t>
            </a:r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希望徒兒能夠達得到，這個就是你們的方向、你們的未來。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0620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化戰爭成為淨土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二、彌勒家園是淨土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何謂彌勒家園？就是太平盛世，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在這個時期，要達到太平盛世容易不容易？就是因為現在的時局這麼多的天災人禍，這麼多的災難綿綿不絕，希望大家發出一個善心，將善氣衝上天，將戾氣化為祥和，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如果大家，每一個人都好好的修道辦道，好好的行功了愿，那麼這個天下就會太平了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！就沒有鬥爭、沒有紛爭、沒有你我。也沒有對待是不是？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3107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化戰爭成為淨土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三、完成使命回理天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未來的路還很長，未來的人生須要自己去開創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，不管怎麼樣，為師還是在你們的身旁，要勇敢的擔當，要好好的去突破千魔萬障，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不管怎麼樣，你們都是兄弟姊妹，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歡聚在一堂，你們都是一家人，大家都要聚在一起，大家都要和和氣氣的，完成這人生的使命，走完這旅程，回到你永遠溫暖的故鄉好不好？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06082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化戰爭成為淨土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四、建立彌勒大家園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徒兒啊！這彌勒家園的家好大好大，不只在這裡，全世界都是個彌勒家園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，這個理想好大好大，但是一定會實現，看大家的心能不能永遠的保持下去，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但願徒兒能做得到，這一切就看徒兒的造化，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未來的景象將會如何？那就看大家的心念。徒兒好好去完成你的人生，好好地去將這一個理想實現出來，好不好？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55595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化戰爭成為淨土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五、人間淨土定實現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這只是一個未來的景象！這個景象很和諧、很和平，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這和平的景象就看大家的；將這個和平、和諧、合作的景象呈現出來，那就是大家的功效。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以大局著想！以大體著想！以大家的心為心！以天心合人心那才能夠永遠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！那才能夠和和氣氣的成一個家！要結合成一個大家的力量不簡單，但是為師相信徒兒一定做得到，記得為師的話。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70171293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3086</TotalTime>
  <Words>556</Words>
  <Application>Microsoft Office PowerPoint</Application>
  <PresentationFormat>如螢幕大小 (16:9)</PresentationFormat>
  <Paragraphs>25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3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化戰爭成為淨土 悟見講</vt:lpstr>
      <vt:lpstr>化戰爭成為淨土 悟見講</vt:lpstr>
      <vt:lpstr>化戰爭成為淨土 悟見講</vt:lpstr>
      <vt:lpstr>化戰爭成為淨土 悟見講</vt:lpstr>
      <vt:lpstr>化戰爭成為淨土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693</cp:revision>
  <dcterms:created xsi:type="dcterms:W3CDTF">2014-02-15T05:50:45Z</dcterms:created>
  <dcterms:modified xsi:type="dcterms:W3CDTF">2022-03-15T07:18:54Z</dcterms:modified>
  <cp:contentStatus/>
</cp:coreProperties>
</file>