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73" r:id="rId2"/>
    <p:sldId id="374" r:id="rId3"/>
    <p:sldId id="375" r:id="rId4"/>
    <p:sldId id="377" r:id="rId5"/>
    <p:sldId id="37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3" autoAdjust="0"/>
    <p:restoredTop sz="92649" autoAdjust="0"/>
  </p:normalViewPr>
  <p:slideViewPr>
    <p:cSldViewPr>
      <p:cViewPr>
        <p:scale>
          <a:sx n="60" d="100"/>
          <a:sy n="60" d="100"/>
        </p:scale>
        <p:origin x="1099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功德銀行存多少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一、為善陰德功德財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看到別人運氣好，就產生心理矛盾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，不平衡，因此向為師討公平？只因每個人修來的福報不一樣，求老師也沒用呀！這是由每個人的「業報」來的。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所以你今天福報不好的話，你只好積存一些「陰德」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別人沒看到，但為師幫你記起來了！在理天開立一個銀行戶頭，這就是積陰德，積在天上了。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59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功德銀行存多少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二、功德財多命運順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你要積存一些陰德，你做事會比較平順點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，有的人修道了，還是發生很多事情，為什麼？因為沒有積存一些陰德之故，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陰德是別人所看不到的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，別人會看到的，這乃是表面功夫，這是陽善。 讓每個人都看見你在做事情，這才算有德嗎？不見得！如果做功德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要做給別人看得到的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這樣修道就不正確了。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907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功德銀行存多少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三、處處能賺功德財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現在也是在存無形的錢，知道嗎？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已經在理天開戶了，開了戶就要將無形的錢存進去，這無形的錢要如何存？（行功立德）。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不一定要在佛堂才能行功立德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，今天對人說一句好話，給人一個方便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給人一個小小的幫助，這都是功德一件。在生活當中都可以行道，都可以將道好好行出來。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059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功德銀行存多少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四、不執著是真功德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無怨、無過就能無悔，這就是功德。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但如果執著於功德，就沒有功德。修道不可以有功德相，要去掉功德相，才是真功德。處處給人希望，就是有功德，不只是在佛堂做了多少事才有功德，功德是隨時給人希望。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所謂佈施，並非施錢而已，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真心的佈施，不在於錢財的多少，而在於是否真心。施捨時，就好像將左手的花，交到右手一樣，施來施去，都是在自己手上。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492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功德銀行存多少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五、無相佈施功德財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不管是哪種佈施，只要有心，都是很好的佈施。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心、面、言、身這四種佈施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要如何佈施？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純正，沒有污染，沒有偏念，也是一種佈施。因為心正沒有偏，就不會製造心靈垃圾，這也是一種內在的功德。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面施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面帶微笑，帶給別人快樂，自己也快樂。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言施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，盡量以鼓勵代替苛責、盡量講好話、盡量不要批評別人。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身施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，以身作則，去推動別人，看到別人有難，要去扶持別人。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35538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3381</TotalTime>
  <Words>613</Words>
  <Application>Microsoft Office PowerPoint</Application>
  <PresentationFormat>如螢幕大小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功德銀行存多少 悟見講</vt:lpstr>
      <vt:lpstr>功德銀行存多少 悟見講</vt:lpstr>
      <vt:lpstr>功德銀行存多少 悟見講</vt:lpstr>
      <vt:lpstr>功德銀行存多少 悟見講</vt:lpstr>
      <vt:lpstr>功德銀行存多少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749</cp:revision>
  <dcterms:created xsi:type="dcterms:W3CDTF">2014-02-15T05:50:45Z</dcterms:created>
  <dcterms:modified xsi:type="dcterms:W3CDTF">2022-03-10T03:59:24Z</dcterms:modified>
  <cp:contentStatus/>
</cp:coreProperties>
</file>