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21T04:02:26.762" v="35"/>
      <pc:docMkLst>
        <pc:docMk/>
      </pc:docMkLst>
      <pc:sldChg chg="modSp">
        <pc:chgData name="老兄 悟見" userId="d3c841b5715e98f1" providerId="LiveId" clId="{FEC854D4-75B7-4B96-ABF4-3D2E2E1EA3CB}" dt="2022-03-21T04:00:39.984" v="21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1T04:00:39.984" v="21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4:01:15.332" v="27"/>
        <pc:sldMkLst>
          <pc:docMk/>
          <pc:sldMk cId="1828928509" sldId="354"/>
        </pc:sldMkLst>
        <pc:spChg chg="mod">
          <ac:chgData name="老兄 悟見" userId="d3c841b5715e98f1" providerId="LiveId" clId="{FEC854D4-75B7-4B96-ABF4-3D2E2E1EA3CB}" dt="2022-03-21T04:01:15.332" v="27"/>
          <ac:spMkLst>
            <pc:docMk/>
            <pc:sldMk cId="1828928509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1T04:01:47.446" v="31"/>
        <pc:sldMkLst>
          <pc:docMk/>
          <pc:sldMk cId="566224111" sldId="355"/>
        </pc:sldMkLst>
        <pc:spChg chg="mod">
          <ac:chgData name="老兄 悟見" userId="d3c841b5715e98f1" providerId="LiveId" clId="{FEC854D4-75B7-4B96-ABF4-3D2E2E1EA3CB}" dt="2022-03-21T04:01:47.446" v="31"/>
          <ac:spMkLst>
            <pc:docMk/>
            <pc:sldMk cId="566224111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21T04:02:26.762" v="35"/>
        <pc:sldMkLst>
          <pc:docMk/>
          <pc:sldMk cId="505364485" sldId="356"/>
        </pc:sldMkLst>
        <pc:spChg chg="mod">
          <ac:chgData name="老兄 悟見" userId="d3c841b5715e98f1" providerId="LiveId" clId="{FEC854D4-75B7-4B96-ABF4-3D2E2E1EA3CB}" dt="2022-03-21T04:02:26.762" v="35"/>
          <ac:spMkLst>
            <pc:docMk/>
            <pc:sldMk cId="505364485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別讓冤欠找上門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一、別讓冤欠找上門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希望徒兒以後要好好的修，好好的辦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，讓自己立定一個目標，你一個月要渡幾個人？是為你自己哦！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背後的因果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你們在天上的功德不存一點，劫難來的時候，拿什麼去償還，為師又有什麼籌碼，跟你背後的這些業力來談判。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別讓冤欠找上門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二、有的冤親不願放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徒兒啊！每一次，看到有徒兒要修道，剛剛發了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宏誓大愿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他背後的冤親債主，馬上就跑來討債了，為師一而再，再而三，懇求他們不要這樣，給你一個機會，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來還給他，你可知道嗎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？你們的冤親債主，有的可是很蠻橫不講理的，有的推為師，有的咬為師，他們不甘心就這麼簡單的放過你們。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892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別讓冤欠找上門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三、做個快樂修道人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徒兒啊！如果你們看到那一幕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，而沒有懺悔的心，可真是鐵石心腸啊！好好的修道，好好的辦道，讓自己能夠有更大的發揮。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把自己的脾氣毛病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連根拔除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。你這麼下定決心，你才能夠真正得到洗滌，不論你在那一個地方學修講辦，都會是一個最快樂的修道人。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22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別讓冤欠找上門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四、要建立豐功偉業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希望為師再見到徒兒們的時候，每個徒兒都更成熟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；希望為師再見到徒兒們的時候，你們可以帶著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豐功偉業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回來。這個過程為師一定會幫助你，好不好？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是你講好的，主動渡人，主動修道，主動來佛堂參辦，好好的把握修道的機會。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別忘記為師今天的這席話，不管徒兒眼前遇到多少的考驗，只要徒兒有心，為師一定助你！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3644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437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別讓冤欠找上門 悟見講</vt:lpstr>
      <vt:lpstr>別讓冤欠找上門 悟見講</vt:lpstr>
      <vt:lpstr>別讓冤欠找上門 悟見講</vt:lpstr>
      <vt:lpstr>別讓冤欠找上門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2022-03-21T04:02:29Z</dcterms:modified>
  <cp:contentStatus/>
</cp:coreProperties>
</file>