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9" d="100"/>
          <a:sy n="79" d="100"/>
        </p:scale>
        <p:origin x="115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7384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光拜佛難躲災劫 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308610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一、拜佛只算是寄託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二、災劫就迫在眉睫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三、人行善仙佛庇佑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四、仙佛化災是一時 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五、修辦道才能躲劫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拜佛只算是寄託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賢士們來到此 所為何事？還是為了心中有所求而來？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很多人會認為來佛堂拜佛、禮佛就是要求佛祖保佑自身、保佑全家能平安健 康，賢士們認為拜佛、禮佛就能求得平安健康嗎？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其實那只是一種心靈上的寄託，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因為眾生有個人之定業難轉，要 撥轉自身之定業劫難，並非拜佛、禮佛就可以達到。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災劫就迫在眉睫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賢士們開了法 會，有何感想、有何感觸？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可有賢士要發心、發愿？為何要賢士們發心、發愿？吾佛非常的傷心，為何？眼見災劫 迫在眉睫，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但是諸多賢士雖然身坐在此，但是大部份都是存著來探探望望的心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，並不是真的為了解大道普度而來。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人行善仙佛庇佑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以往吾佛聞聲 救苦，顯機不少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，當時是為了讓世間人知道：人在世間上做善會有善報，做惡會有惡報之理。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再者，亦是讓世間人 知道：在這世間上有鬼神仙佛之存在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，而能讓仙佛化解災劫、災難之人，定也是有行善積善功之善良的人。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仙佛化災是一時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雖然有 行善積善功之善良的人能得到仙佛化解災劫、災難，但是這只是一時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，仙佛沒有辦法救眾生的靈性超出三界五行 外、超出輪迴之道，不是仙佛沒有此等的功德力，而是仙佛沒有辦法轉眾生個人之定業劫難，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所以一時一機，此一 時，彼一時，皆不相同。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修辦道才能躲劫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像此時，上天降「道」於人間，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差下諸天仙佛搭幫助道，此時白陽期之顯機也不亞於以往，只要此時賢士們肯依循 著上天之天命而行，行功了愿還有消業，就能轉自身之定業命盤，還能轉化自身之劫難，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還能救自身之靈性、家人之靈性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、眾生之靈性超出六道輪迴之苦難，這就是白陽期普度天命之神聖可貴之處。此時賢士們能逢遇到如此良好之 機緣，切勿錯失掉良機。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3133</TotalTime>
  <Words>562</Words>
  <Application>Microsoft Office PowerPoint</Application>
  <PresentationFormat>如螢幕大小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光拜佛難躲災劫                 悟見講</vt:lpstr>
      <vt:lpstr>拜佛只算是寄託 悟見講</vt:lpstr>
      <vt:lpstr>災劫就迫在眉睫 悟見講</vt:lpstr>
      <vt:lpstr>人行善仙佛庇佑 悟見講</vt:lpstr>
      <vt:lpstr>仙佛化災是一時 悟見講</vt:lpstr>
      <vt:lpstr>修辦道才能躲劫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721</cp:revision>
  <dcterms:created xsi:type="dcterms:W3CDTF">2014-02-15T05:50:45Z</dcterms:created>
  <dcterms:modified xsi:type="dcterms:W3CDTF">2022-05-24T02:58:03Z</dcterms:modified>
  <cp:contentStatus/>
</cp:coreProperties>
</file>