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60" r:id="rId2"/>
    <p:sldId id="353" r:id="rId3"/>
    <p:sldId id="354" r:id="rId4"/>
    <p:sldId id="355" r:id="rId5"/>
    <p:sldId id="356" r:id="rId6"/>
    <p:sldId id="357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BD5DA8-5BF3-4D80-8222-D9684A2E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712" y="267494"/>
            <a:ext cx="3732727" cy="1152128"/>
          </a:xfrm>
        </p:spPr>
        <p:txBody>
          <a:bodyPr>
            <a:normAutofit/>
          </a:bodyPr>
          <a:lstStyle/>
          <a:p>
            <a:r>
              <a:rPr lang="zh-TW" altLang="en-US" sz="36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修道跌倒再站起</a:t>
            </a:r>
            <a:br>
              <a:rPr lang="en-US" altLang="zh-TW" sz="36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5B9E02B6-314F-4691-BA75-F6E45814D1F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8" r="19198"/>
          <a:stretch>
            <a:fillRect/>
          </a:stretch>
        </p:blipFill>
        <p:spPr>
          <a:xfrm>
            <a:off x="300652" y="987574"/>
            <a:ext cx="4114800" cy="3086100"/>
          </a:xfr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A60EF5-E126-42A0-9600-D4715D7B4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88024" y="1779662"/>
            <a:ext cx="4114800" cy="2592288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一、突破瓶頸修下去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二、命運在自己手裡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三、看清目標創聖業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四、修道要走光明路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五、效法仙佛菩薩心</a:t>
            </a: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73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突破瓶頸修下去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每個人都有瓶頸，以及需要突破的事情，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不管這個瓶頸，卡在咱們心裡有多久 ，只要徒兒們不認輸，勇敢地站出來，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只要徒兒們感謝自己，感謝上天，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感謝你的父母親所賦予給你們的，好好去珍惜，那麼，路永遠是光明的。沒有經過黑暗，哪顯得光明的珍貴！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命運在自己手裡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愈困難愈要勇敢去突破，立了志向也要堅持到底，更要恆誠。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只要你們有一顆至誠的心，所謂「誠則靈」，上天絕不會辜負我們。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天地浩浩，咱們何其有幸！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為師希望你們，每一個動念都是善的，命運掌握在自己手裡，別人左右不了我們，知道嗎？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看清目標創聖業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不管今天，你認為是來這兒看戲，還是你真正的尊重你自己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，或是你自己，覺得生命中，該有一條，讓你有所依循的路。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不管怎樣，人生的旅途裏，每一個要成長的人，從來也沒有人不曾跌倒過。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不管你今天抉擇了哪一條路，總之要分清楚、看清楚你自己的目標，好好的去走完，你的生命旅程。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要走光明的路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無論遇到多少的困難，你們願不願意去承擔？無論在人生的旅途上，走得多麼坎坷，你們願意坦然的接受一切，走完這一條路嗎？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我們要尋找長久、光明的路，而不是黑暗、無助的路。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671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效法仙佛菩薩心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徒啊！你們要效法仙佛菩薩的心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，為世界注入一股清流，將你們的聖情貫穿天地，把你們的愛，燃燒整片大地，照亮世界每一個黑暗處。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你們每一個人都有慈悲心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，只不過你們的愛，大都只愛自家人，那是不夠廣大，不夠圓滿的。你只愛你自己所認識的人，難道自己的親人，才是親人，其他的人都不是？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佛看每一個人，都像自己的親人一樣。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101104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3127</TotalTime>
  <Words>492</Words>
  <Application>Microsoft Office PowerPoint</Application>
  <PresentationFormat>如螢幕大小 (16:9)</PresentationFormat>
  <Paragraphs>25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修道跌倒再站起                悟見講</vt:lpstr>
      <vt:lpstr>突破瓶頸修下去</vt:lpstr>
      <vt:lpstr>命運在自己手裡</vt:lpstr>
      <vt:lpstr>看清目標創聖業</vt:lpstr>
      <vt:lpstr>要走光明的路</vt:lpstr>
      <vt:lpstr>效法仙佛菩薩心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717</cp:revision>
  <dcterms:created xsi:type="dcterms:W3CDTF">2014-02-15T05:50:45Z</dcterms:created>
  <dcterms:modified xsi:type="dcterms:W3CDTF">2022-05-12T00:37:31Z</dcterms:modified>
  <cp:contentStatus/>
</cp:coreProperties>
</file>