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360" r:id="rId2"/>
    <p:sldId id="353" r:id="rId3"/>
    <p:sldId id="354" r:id="rId4"/>
    <p:sldId id="356" r:id="rId5"/>
    <p:sldId id="355" r:id="rId6"/>
    <p:sldId id="357" r:id="rId7"/>
    <p:sldId id="361" r:id="rId8"/>
    <p:sldId id="362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712" y="267494"/>
            <a:ext cx="3732727" cy="1152128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修道如何是大悟</a:t>
            </a:r>
            <a:br>
              <a:rPr lang="en-US" altLang="zh-TW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30065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79589" y="1707654"/>
            <a:ext cx="3972972" cy="3086100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一、夜睹明星是大悟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二、破顏微笑是大悟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三、如是我聞是大悟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四、曾子的唯是大悟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五、應無所住是大悟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六、明師一指是大悟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七、速求天道是大悟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夜睹明星是大悟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佛經記載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佛陀在菩提樹下，夜睹明星，當下開悟，並且讚嘆著說：「奇哉！奇哉！大地眾生，皆具如來智慧德相，只因妄想執著，不能證得。」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燃燈佛與我授記，作是言：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汝於來世，當得作佛，號釋迦牟尼。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破顏微笑是大悟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佛經記載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靈山會上，佛陀拈花示眾，並曰：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吾有正法眼藏，涅槃妙心，實相非相，不立文字，教外別傳，付囑摩訶迦葉。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當時人天百萬默然，唯有迦葉尊者破顏微笑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，於是將「正法眼藏」傳給迦葉尊者。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如是我聞是大悟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佛經記載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佛言：善哉！善哉！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須菩提！如汝所說，如來善護念諸菩薩，善付囑諸菩薩。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汝今諦聽，當為汝說。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善男子、善女人，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發阿耨多羅三藐三菩提心，應如是住，如是降伏其心。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曾子的唯是大悟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論語里仁篇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子曰：參乎！吾道一以貫之。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曾子曰：唯。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子出，門人問曰：何謂也？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曾子曰：夫子之道，忠恕而已矣！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應無所住是大悟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六祖壇經上說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惠能即會祖意，三鼓入室；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祖以袈裟遮圍，不令人見，為說金剛經。至「應無所住而生其心」，惠能言下大悟，一切萬法，不離自性。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遂啟祖言：「何期自性，本自清淨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；何期自性，本不生滅；何期自性，本自具足；何期自性，本無動搖；何期自性，能生萬法。」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1011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明師一指是大悟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跪讀申請詞：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末後一著昔未言，明人在此訴一番，愚夫識得返鄉道，生來死去見當前。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點道詞上説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當前即是真陽關，真水真火已俱全，余今指你一條路，燈光照耀在眼前；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二目瞳神來發現，洒洒沱沱大路坦，西方雖遠頃刻到，混含長生不老天。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今得此一著，跳出苦海淵，飛身來上岸，即得登雲船，一指中央會，萬八得超然。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5411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速求天道是大悟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開經偈說：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無上甚深微妙法，  百千萬劫難遭遇， 我今見聞得受持， 願解如來真實意。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明師一指才是真大悟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750452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3619</TotalTime>
  <Words>561</Words>
  <Application>Microsoft Office PowerPoint</Application>
  <PresentationFormat>如螢幕大小 (16:9)</PresentationFormat>
  <Paragraphs>42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修道如何是大悟                悟見講</vt:lpstr>
      <vt:lpstr>夜睹明星是大悟</vt:lpstr>
      <vt:lpstr>破顏微笑是大悟</vt:lpstr>
      <vt:lpstr>如是我聞是大悟</vt:lpstr>
      <vt:lpstr>曾子的唯是大悟</vt:lpstr>
      <vt:lpstr>應無所住是大悟</vt:lpstr>
      <vt:lpstr>明師一指是大悟</vt:lpstr>
      <vt:lpstr>速求天道是大悟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728</cp:revision>
  <dcterms:created xsi:type="dcterms:W3CDTF">2014-02-15T05:50:45Z</dcterms:created>
  <dcterms:modified xsi:type="dcterms:W3CDTF">2022-05-15T12:53:27Z</dcterms:modified>
  <cp:contentStatus/>
</cp:coreProperties>
</file>