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53" r:id="rId2"/>
    <p:sldId id="354" r:id="rId3"/>
    <p:sldId id="355" r:id="rId4"/>
    <p:sldId id="356" r:id="rId5"/>
    <p:sldId id="358" r:id="rId6"/>
    <p:sldId id="357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FEC854D4-75B7-4B96-ABF4-3D2E2E1EA3CB}"/>
    <pc:docChg chg="custSel addSld delSld modSld">
      <pc:chgData name="老兄 悟見" userId="d3c841b5715e98f1" providerId="LiveId" clId="{FEC854D4-75B7-4B96-ABF4-3D2E2E1EA3CB}" dt="2022-03-16T03:33:38.553" v="91"/>
      <pc:docMkLst>
        <pc:docMk/>
      </pc:docMkLst>
      <pc:sldChg chg="modSp">
        <pc:chgData name="老兄 悟見" userId="d3c841b5715e98f1" providerId="LiveId" clId="{FEC854D4-75B7-4B96-ABF4-3D2E2E1EA3CB}" dt="2022-03-16T03:30:18.898" v="65"/>
        <pc:sldMkLst>
          <pc:docMk/>
          <pc:sldMk cId="1030620117" sldId="353"/>
        </pc:sldMkLst>
        <pc:spChg chg="mod">
          <ac:chgData name="老兄 悟見" userId="d3c841b5715e98f1" providerId="LiveId" clId="{FEC854D4-75B7-4B96-ABF4-3D2E2E1EA3CB}" dt="2022-03-16T03:30:18.898" v="65"/>
          <ac:spMkLst>
            <pc:docMk/>
            <pc:sldMk cId="1030620117" sldId="353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16T03:29:55.811" v="63"/>
        <pc:sldMkLst>
          <pc:docMk/>
          <pc:sldMk cId="4218298356" sldId="354"/>
        </pc:sldMkLst>
        <pc:spChg chg="mod">
          <ac:chgData name="老兄 悟見" userId="d3c841b5715e98f1" providerId="LiveId" clId="{FEC854D4-75B7-4B96-ABF4-3D2E2E1EA3CB}" dt="2022-03-16T03:29:55.811" v="63"/>
          <ac:spMkLst>
            <pc:docMk/>
            <pc:sldMk cId="4218298356" sldId="354"/>
            <ac:spMk id="5" creationId="{00000000-0000-0000-0000-000000000000}"/>
          </ac:spMkLst>
        </pc:spChg>
      </pc:sldChg>
      <pc:sldChg chg="modSp">
        <pc:chgData name="老兄 悟見" userId="d3c841b5715e98f1" providerId="LiveId" clId="{FEC854D4-75B7-4B96-ABF4-3D2E2E1EA3CB}" dt="2022-03-16T03:31:05.914" v="69"/>
        <pc:sldMkLst>
          <pc:docMk/>
          <pc:sldMk cId="3833299679" sldId="355"/>
        </pc:sldMkLst>
        <pc:spChg chg="mod">
          <ac:chgData name="老兄 悟見" userId="d3c841b5715e98f1" providerId="LiveId" clId="{FEC854D4-75B7-4B96-ABF4-3D2E2E1EA3CB}" dt="2022-03-16T03:31:05.914" v="69"/>
          <ac:spMkLst>
            <pc:docMk/>
            <pc:sldMk cId="3833299679" sldId="355"/>
            <ac:spMk id="5" creationId="{00000000-0000-0000-0000-000000000000}"/>
          </ac:spMkLst>
        </pc:spChg>
      </pc:sldChg>
      <pc:sldChg chg="modSp add">
        <pc:chgData name="老兄 悟見" userId="d3c841b5715e98f1" providerId="LiveId" clId="{FEC854D4-75B7-4B96-ABF4-3D2E2E1EA3CB}" dt="2022-03-16T03:32:04.599" v="75"/>
        <pc:sldMkLst>
          <pc:docMk/>
          <pc:sldMk cId="2932967387" sldId="356"/>
        </pc:sldMkLst>
        <pc:spChg chg="mod">
          <ac:chgData name="老兄 悟見" userId="d3c841b5715e98f1" providerId="LiveId" clId="{FEC854D4-75B7-4B96-ABF4-3D2E2E1EA3CB}" dt="2022-03-16T03:32:04.599" v="75"/>
          <ac:spMkLst>
            <pc:docMk/>
            <pc:sldMk cId="2932967387" sldId="356"/>
            <ac:spMk id="5" creationId="{00000000-0000-0000-0000-000000000000}"/>
          </ac:spMkLst>
        </pc:spChg>
      </pc:sldChg>
      <pc:sldChg chg="modSp add">
        <pc:chgData name="老兄 悟見" userId="d3c841b5715e98f1" providerId="LiveId" clId="{FEC854D4-75B7-4B96-ABF4-3D2E2E1EA3CB}" dt="2022-03-16T03:33:38.553" v="91"/>
        <pc:sldMkLst>
          <pc:docMk/>
          <pc:sldMk cId="1196180903" sldId="357"/>
        </pc:sldMkLst>
        <pc:spChg chg="mod">
          <ac:chgData name="老兄 悟見" userId="d3c841b5715e98f1" providerId="LiveId" clId="{FEC854D4-75B7-4B96-ABF4-3D2E2E1EA3CB}" dt="2022-03-16T03:33:38.553" v="91"/>
          <ac:spMkLst>
            <pc:docMk/>
            <pc:sldMk cId="1196180903" sldId="357"/>
            <ac:spMk id="5" creationId="{00000000-0000-0000-0000-000000000000}"/>
          </ac:spMkLst>
        </pc:spChg>
      </pc:sldChg>
      <pc:sldChg chg="modSp add">
        <pc:chgData name="老兄 悟見" userId="d3c841b5715e98f1" providerId="LiveId" clId="{FEC854D4-75B7-4B96-ABF4-3D2E2E1EA3CB}" dt="2022-03-16T03:32:58.394" v="83" actId="20577"/>
        <pc:sldMkLst>
          <pc:docMk/>
          <pc:sldMk cId="452965084" sldId="358"/>
        </pc:sldMkLst>
        <pc:spChg chg="mod">
          <ac:chgData name="老兄 悟見" userId="d3c841b5715e98f1" providerId="LiveId" clId="{FEC854D4-75B7-4B96-ABF4-3D2E2E1EA3CB}" dt="2022-03-16T03:32:58.394" v="83" actId="20577"/>
          <ac:spMkLst>
            <pc:docMk/>
            <pc:sldMk cId="452965084" sldId="358"/>
            <ac:spMk id="5" creationId="{00000000-0000-0000-0000-000000000000}"/>
          </ac:spMkLst>
        </pc:spChg>
      </pc:sldChg>
      <pc:sldChg chg="del">
        <pc:chgData name="老兄 悟見" userId="d3c841b5715e98f1" providerId="LiveId" clId="{FEC854D4-75B7-4B96-ABF4-3D2E2E1EA3CB}" dt="2022-03-16T03:27:39.386" v="37" actId="2696"/>
        <pc:sldMkLst>
          <pc:docMk/>
          <pc:sldMk cId="3924458266" sldId="3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修道人四種威儀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一、修道人四種威儀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徒兒，修道四種威儀，哪四種威儀？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㈠行如風 ㈡坐如鐘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㈢禮如恭 ㈣貌如庸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為師的另外的四種威儀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㈠「行如風」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不是走路有風，徒兒不要誤會了，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是行有行的威儀，走路從容，沒有不雅的動作，這是徒兒該顯現出來的儀態。</a:t>
            </a: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㈡「坐如鐘」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是坐有坐相，坐要坐得正，坐得穩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，身體不歪斜，你們的身體有時候會，因疲累感而呈現，東倒西歪的姿態，既然是人才，坐姿要端正，這點很重要。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修道人四種威儀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㈢「禮如恭」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就是禮貌要週到，要謙恭和藹，待人和氣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，徒兒的禮貌，有没有做到，看到人就會問候對方。因為佛性是平等的，你對别人恭敬，別人也會恭敬你。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為什麼諸天仙佛，臨堂時都會，跟你們問好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：仙佛的德行高不高啊？仙佛不會鄙視，任何一個人，都會跟你們問好，這就是佛規禮節，所以諸天仙佛的禮節，做得都很好，你們做得還差太遠啦！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298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修道人四種威儀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德行怎麼培？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由小處培煉德行，小德積成大德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，不要小看這種小工夫，每天都要做出來。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要莊嚴自己的法相，第一要學會面帶微笑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，這微笑可不是苦笑，是最親切的笑容，最美麗的笑容，徒兒們的笑容，要愈自然愈好。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33299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修道人四種威儀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講到（禮如恭）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，徒兒對人要和氣，講到人與人相處的四則：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⒈相敬以禮：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人與人相處要，懂得互相尊敬，以禮從之。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⒉相愛以誠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：人與人相處要，懂得互相敬愛，以誠待之。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⒊相諒以恕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：人與人相處要，懂得互相原諒，互相包容，用寬恕的心來相待。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⒋相助以勤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：人與人相處要，懂得勤於互相幫助。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2967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修道人四種威儀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㈣「貌如庸」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處事謙虛有涵養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，不能耍心機去害人，不能有虛偽的表現。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人才的標杆模範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，有沒有做好，修辦道的道場，最基本的一貫制度，佛規禮節，徒兒明白嗎？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修辦道的精神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，有没有做出來？有没有發揚修道的精神？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身為好人才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，心中時常存的是什麽！（正念）除了正心，正念外：還要有慈悲心！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2965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修道人四種威儀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每位仙佛！都很有慈悲心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，但是要知道，如何流露出來。徒兒有沒有流露，還是天良蒙蔽了，天心也蒙蔽了？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所以佛智無法顯現，無法救渡衆生出苦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，自身的衆生，都無法得救，得渡，談何渡外在的衆生呢？，佛性是高超，是超塵的，是脫俗的，在塵不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染塵。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618090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3097</TotalTime>
  <Words>682</Words>
  <Application>Microsoft Office PowerPoint</Application>
  <PresentationFormat>如螢幕大小 (16:9)</PresentationFormat>
  <Paragraphs>35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修道人四種威儀 悟見講</vt:lpstr>
      <vt:lpstr>修道人四種威儀 悟見講</vt:lpstr>
      <vt:lpstr>修道人四種威儀 悟見講</vt:lpstr>
      <vt:lpstr>修道人四種威儀 悟見講</vt:lpstr>
      <vt:lpstr>修道人四種威儀 悟見講</vt:lpstr>
      <vt:lpstr>修道人四種威儀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2022-03-16T03:33:42Z</dcterms:modified>
  <cp:contentStatus/>
</cp:coreProperties>
</file>