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修道不能走一半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一、修道不能走一半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修道不能只走到一半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，認為不稀奇、沒感應，就不修了。要選條正確的路，現在奇奇怪怪的太多了，能讓我們回理天，這才重要。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其他奇奇怪怪的左道旁門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，有可能讓你得到短暫的感應或顯化，卻不是根本究竟。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修道不能走一半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二、要認理行認理修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徒啊！你們要認理行、認理修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，不要盡追求外在的新鮮事，好嗎？你們要運用真智慧來修道辦道，是理則進，無理則退。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要記得，道就是你與生俱來的佛性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，你要能夠去把它發揚光大，不要老是心裡面想著要有什麼感應？如果真要有什麼感應，那就了不可得，懂嗎？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35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修道不能走一半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三、抽籤卜卦當參考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你們去抽過簽嗎？抽籤、卜卦、問神明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，這麼多的花樣，是不是你們自己沒主張，無法把握了呢！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所以，你們去求助於這些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，就算這些給了你應驗或者指示，那也只不過是個建議而已，要怎麼做還是要靠你自己啊！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58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修道不能走一半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四、穩住你的這顆心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將你的這顆心穩住，才不會隨波逐流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，看到什麼好的就一窩峰地跟著去，人家說那邊的廟特別新、戲特別好看，也一窩蜂地跑去看，那邊的醫生特別好，又跟著去看。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你有沒有先判斷判斷，想一想是不是合情合理，如你所要呢！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把這個理給認清楚了，你才能做自己的主人哪！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538563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3090</TotalTime>
  <Words>373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修道不能走一半 悟見講</vt:lpstr>
      <vt:lpstr>修道不能走一半 悟見講</vt:lpstr>
      <vt:lpstr>修道不能走一半 悟見講</vt:lpstr>
      <vt:lpstr>修道不能走一半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695</cp:revision>
  <dcterms:created xsi:type="dcterms:W3CDTF">2014-02-15T05:50:45Z</dcterms:created>
  <dcterms:modified xsi:type="dcterms:W3CDTF">2022-04-17T07:21:30Z</dcterms:modified>
  <cp:contentStatus/>
</cp:coreProperties>
</file>