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60" r:id="rId2"/>
    <p:sldId id="353" r:id="rId3"/>
    <p:sldId id="354" r:id="rId4"/>
    <p:sldId id="355" r:id="rId5"/>
    <p:sldId id="356" r:id="rId6"/>
    <p:sldId id="357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52" y="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2022/5/17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2022/5/17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BD5DA8-5BF3-4D80-8222-D9684A2E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712" y="267494"/>
            <a:ext cx="3732727" cy="1152128"/>
          </a:xfrm>
        </p:spPr>
        <p:txBody>
          <a:bodyPr>
            <a:normAutofit/>
          </a:bodyPr>
          <a:lstStyle/>
          <a:p>
            <a:r>
              <a:rPr lang="zh-TW" altLang="en-US" sz="36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修辦道必有成就</a:t>
            </a:r>
            <a:br>
              <a:rPr lang="en-US" altLang="zh-TW" sz="36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4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2800" b="0" dirty="0">
              <a:solidFill>
                <a:schemeClr val="tx1"/>
              </a:solidFill>
            </a:endParaRP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5B9E02B6-314F-4691-BA75-F6E45814D1F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8" r="19198"/>
          <a:stretch>
            <a:fillRect/>
          </a:stretch>
        </p:blipFill>
        <p:spPr>
          <a:xfrm>
            <a:off x="300652" y="987574"/>
            <a:ext cx="4114800" cy="3086100"/>
          </a:xfr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A60EF5-E126-42A0-9600-D4715D7B4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88024" y="1779662"/>
            <a:ext cx="4114800" cy="3086100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一、有修辦加功晋爵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二、要成就有道的人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三、修辦要見道成道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四、什麼叫做修辦道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五、誰修誰辦誰就成</a:t>
            </a: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73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有修辦加功晋爵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我們要記得，這輩子來修道辦道、累積功德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，為的就是日後怎麼樣？我們能夠復歸本位，甚至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加功晋爵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最後成就的就是你自己。</a:t>
            </a:r>
          </a:p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所以修道辦道要注意！仙佛菩薩隨時護持著我們，仙佛菩薩也一定隨時在考察著我們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，所以自己的行為心念都要很謹慎小心，任何不合人情，違背良心的事， 不敢去做、也不要去做。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要成就有道的人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有道的地方，一定蓬勃發展、欣欣向榮；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有道之事，一定受天地護持、鬼神助化；有道的人，一定很慈悲、很祥和、明智寬容；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那我們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濟世救人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就是藉著有道之事，來讓我們成為一個有道之人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。人家行功、人家行善，去否定人家，只會顯得自己眼光短、心量小、沒有智慧；人家普渡眾生、濟世救人，你去批評人家，只會暴露自己福小命薄，業障深重。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修辦要見道成道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今天人家發善愿，我們要歡喜、要成全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，人家行大功，我們要鼓勵、要去幫助這股善的力量，經過時間的蘊釀，不但不會減弱，而且還會與日俱增，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在因緣成熟的時候，就會回報你的身上來，成就你、幫助你。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94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什麼叫做修辦道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什麼叫做修道？什麼叫做辦道？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修道指的是：內修的功夫。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比如說：把毛病脾氣改掉、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沒有不良嗜好、煉性如灰、充實自己，這是獨善其身。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那辦道呢？舉凡一切，救眾生性命出苦海，舉凡一切，利益眾生的事，叫做辦道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。比如說：開班的時候，炒菜、煮飯、環境的打掃、壇務的整理、上台講課，平常渡人、成全人，這些都是。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6671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誰修誰辦誰就成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你們老前人，是不是常常跟你們講：我們是誰修誰得，誰辦誰成。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那你不修不辦，到最後就一場空，什麼都沒有。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心胸比較小的人，用打壓別人、排擠別人來抬高自己；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心胸寬大的人，有修養的人，是推崇別人、幫助別人讓他出頭，自己也能有所成就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；希望徒兒每個人心胸寬大，平平安安過日子。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101104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3122</TotalTime>
  <Words>565</Words>
  <Application>Microsoft Office PowerPoint</Application>
  <PresentationFormat>如螢幕大小 (16:9)</PresentationFormat>
  <Paragraphs>28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修辦道必有成就                悟見講</vt:lpstr>
      <vt:lpstr>有修辦加功晋爵</vt:lpstr>
      <vt:lpstr>要成就有道的人</vt:lpstr>
      <vt:lpstr>修辦要見道成道</vt:lpstr>
      <vt:lpstr>什麼叫做修辦道</vt:lpstr>
      <vt:lpstr>誰修誰辦誰就成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721</cp:revision>
  <dcterms:created xsi:type="dcterms:W3CDTF">2014-02-15T05:50:45Z</dcterms:created>
  <dcterms:modified xsi:type="dcterms:W3CDTF">2022-05-17T00:44:45Z</dcterms:modified>
  <cp:contentStatus/>
</cp:coreProperties>
</file>