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353" r:id="rId2"/>
    <p:sldId id="354" r:id="rId3"/>
    <p:sldId id="355" r:id="rId4"/>
    <p:sldId id="356" r:id="rId5"/>
    <p:sldId id="357" r:id="rId6"/>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00" autoAdjust="0"/>
    <p:restoredTop sz="93421" autoAdjust="0"/>
  </p:normalViewPr>
  <p:slideViewPr>
    <p:cSldViewPr>
      <p:cViewPr varScale="1">
        <p:scale>
          <a:sx n="82" d="100"/>
          <a:sy n="82" d="100"/>
        </p:scale>
        <p:origin x="1060" y="8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2022/5/3</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2022/5/3</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2022/5/3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2022/5/3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2022/5/3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2022/5/3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2022/5/3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2022/5/3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2022/5/3</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2022/5/3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2022/5/3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2022/5/3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2022/5/3</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修天道有何保障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a:bodyPr>
          <a:lstStyle/>
          <a:p>
            <a:pPr marL="36576" indent="0">
              <a:buNone/>
            </a:pPr>
            <a:r>
              <a:rPr lang="zh-TW" altLang="en-US" dirty="0">
                <a:solidFill>
                  <a:srgbClr val="FFFF00"/>
                </a:solidFill>
                <a:latin typeface="標楷體" panose="03000509000000000000" pitchFamily="65" charset="-120"/>
                <a:ea typeface="標楷體" panose="03000509000000000000" pitchFamily="65" charset="-120"/>
              </a:rPr>
              <a:t>一、修天道有何保障</a:t>
            </a:r>
          </a:p>
          <a:p>
            <a:r>
              <a:rPr lang="zh-TW" altLang="en-US" dirty="0">
                <a:latin typeface="標楷體" panose="03000509000000000000" pitchFamily="65" charset="-120"/>
                <a:ea typeface="標楷體" panose="03000509000000000000" pitchFamily="65" charset="-120"/>
              </a:rPr>
              <a:t>濟公老師</a:t>
            </a:r>
          </a:p>
          <a:p>
            <a:r>
              <a:rPr lang="zh-TW" altLang="en-US" dirty="0">
                <a:solidFill>
                  <a:srgbClr val="FFC000"/>
                </a:solidFill>
                <a:latin typeface="標楷體" panose="03000509000000000000" pitchFamily="65" charset="-120"/>
                <a:ea typeface="標楷體" panose="03000509000000000000" pitchFamily="65" charset="-120"/>
              </a:rPr>
              <a:t>老實修行，感恩修行，修道一定可以平安，不愁吃，不愁穿，</a:t>
            </a:r>
            <a:r>
              <a:rPr lang="zh-TW" altLang="en-US" dirty="0">
                <a:latin typeface="標楷體" panose="03000509000000000000" pitchFamily="65" charset="-120"/>
                <a:ea typeface="標楷體" panose="03000509000000000000" pitchFamily="65" charset="-120"/>
              </a:rPr>
              <a:t>這是自古以來白陽期修道辦道的人，受到最大的益處，現今人找不到一個邱長春修道的苦境了。</a:t>
            </a:r>
          </a:p>
          <a:p>
            <a:r>
              <a:rPr lang="zh-TW" altLang="en-US" dirty="0">
                <a:solidFill>
                  <a:srgbClr val="FFC000"/>
                </a:solidFill>
                <a:latin typeface="標楷體" panose="03000509000000000000" pitchFamily="65" charset="-120"/>
                <a:ea typeface="標楷體" panose="03000509000000000000" pitchFamily="65" charset="-120"/>
              </a:rPr>
              <a:t>希望徒兒都能同心協力，當你想念為師的時候為師就在身旁</a:t>
            </a:r>
            <a:r>
              <a:rPr lang="zh-TW" altLang="en-US" dirty="0">
                <a:latin typeface="標楷體" panose="03000509000000000000" pitchFamily="65" charset="-120"/>
                <a:ea typeface="標楷體" panose="03000509000000000000" pitchFamily="65" charset="-120"/>
              </a:rPr>
              <a:t>，雖然你見不到我，可是為師卻能看見你，希望不要悲傷，也不要氣餒。</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3062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修天道有何保障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二、修道要勇敢堅強</a:t>
            </a:r>
          </a:p>
          <a:p>
            <a:r>
              <a:rPr lang="zh-TW" altLang="en-US" sz="3600" dirty="0">
                <a:latin typeface="標楷體" panose="03000509000000000000" pitchFamily="65" charset="-120"/>
                <a:ea typeface="標楷體" panose="03000509000000000000" pitchFamily="65" charset="-120"/>
              </a:rPr>
              <a:t>濟公老師</a:t>
            </a:r>
          </a:p>
          <a:p>
            <a:r>
              <a:rPr lang="zh-TW" altLang="en-US" sz="3600" dirty="0">
                <a:solidFill>
                  <a:srgbClr val="FFC000"/>
                </a:solidFill>
                <a:latin typeface="標楷體" panose="03000509000000000000" pitchFamily="65" charset="-120"/>
                <a:ea typeface="標楷體" panose="03000509000000000000" pitchFamily="65" charset="-120"/>
              </a:rPr>
              <a:t>紅塵滾滾要勇敢，要堅強，不到終點絕不罷休</a:t>
            </a:r>
            <a:r>
              <a:rPr lang="zh-TW" altLang="en-US" sz="3600" dirty="0">
                <a:latin typeface="標楷體" panose="03000509000000000000" pitchFamily="65" charset="-120"/>
                <a:ea typeface="標楷體" panose="03000509000000000000" pitchFamily="65" charset="-120"/>
              </a:rPr>
              <a:t>，願我們天上人間共攜手，紅塵的業緣牽纏，不要害怕不要畏懼，老師我會保護你們，</a:t>
            </a:r>
          </a:p>
          <a:p>
            <a:r>
              <a:rPr lang="zh-TW" altLang="en-US" sz="3600" dirty="0">
                <a:solidFill>
                  <a:srgbClr val="FFC000"/>
                </a:solidFill>
                <a:latin typeface="標楷體" panose="03000509000000000000" pitchFamily="65" charset="-120"/>
                <a:ea typeface="標楷體" panose="03000509000000000000" pitchFamily="65" charset="-120"/>
              </a:rPr>
              <a:t>願你們每一人發心修行，</a:t>
            </a:r>
            <a:r>
              <a:rPr lang="zh-TW" altLang="en-US" sz="3600" dirty="0">
                <a:latin typeface="標楷體" panose="03000509000000000000" pitchFamily="65" charset="-120"/>
                <a:ea typeface="標楷體" panose="03000509000000000000" pitchFamily="65" charset="-120"/>
              </a:rPr>
              <a:t>希望你們將來都能有成，對老母 有個交代。</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526937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修天道有何保障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lnSpcReduction="100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三、道一世修一世成</a:t>
            </a:r>
          </a:p>
          <a:p>
            <a:r>
              <a:rPr lang="zh-TW" altLang="en-US" sz="3600" dirty="0">
                <a:latin typeface="標楷體" panose="03000509000000000000" pitchFamily="65" charset="-120"/>
                <a:ea typeface="標楷體" panose="03000509000000000000" pitchFamily="65" charset="-120"/>
              </a:rPr>
              <a:t>南海古佛說 </a:t>
            </a:r>
          </a:p>
          <a:p>
            <a:r>
              <a:rPr lang="zh-TW" altLang="en-US" sz="3600" dirty="0">
                <a:solidFill>
                  <a:srgbClr val="FFC000"/>
                </a:solidFill>
                <a:latin typeface="標楷體" panose="03000509000000000000" pitchFamily="65" charset="-120"/>
                <a:ea typeface="標楷體" panose="03000509000000000000" pitchFamily="65" charset="-120"/>
              </a:rPr>
              <a:t>道，能使我們一世修；一世成，</a:t>
            </a:r>
            <a:r>
              <a:rPr lang="zh-TW" altLang="en-US" sz="3600" dirty="0">
                <a:latin typeface="標楷體" panose="03000509000000000000" pitchFamily="65" charset="-120"/>
                <a:ea typeface="標楷體" panose="03000509000000000000" pitchFamily="65" charset="-120"/>
              </a:rPr>
              <a:t>但六萬年來的因果業力，一樣要靠自己的力量來了結，若想一步直超理天，就不能一天放過一天，</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必須抱著積極的心 ，發心立願，行功了願</a:t>
            </a:r>
            <a:r>
              <a:rPr lang="zh-TW" altLang="en-US" sz="3600" dirty="0">
                <a:latin typeface="標楷體" panose="03000509000000000000" pitchFamily="65" charset="-120"/>
                <a:ea typeface="標楷體" panose="03000509000000000000" pitchFamily="65" charset="-120"/>
              </a:rPr>
              <a:t>， 以願力消除業力，才能成道證品蓮，辦道應積極，修道也應積極。</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48509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修天道有何保障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fontScale="925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四、修天道永脫輪迴</a:t>
            </a:r>
          </a:p>
          <a:p>
            <a:r>
              <a:rPr lang="zh-TW" altLang="en-US" sz="3600" dirty="0">
                <a:latin typeface="標楷體" panose="03000509000000000000" pitchFamily="65" charset="-120"/>
                <a:ea typeface="標楷體" panose="03000509000000000000" pitchFamily="65" charset="-120"/>
              </a:rPr>
              <a:t>上天老母說</a:t>
            </a:r>
          </a:p>
          <a:p>
            <a:r>
              <a:rPr lang="zh-TW" altLang="en-US" sz="3600" dirty="0">
                <a:latin typeface="標楷體" panose="03000509000000000000" pitchFamily="65" charset="-120"/>
                <a:ea typeface="標楷體" panose="03000509000000000000" pitchFamily="65" charset="-120"/>
              </a:rPr>
              <a:t>得天道天榜上英名高掛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地府中抅了賬脫出苦輪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朝聞道夕死可憑此一指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指出來無價寶直返瑤琳</a:t>
            </a:r>
          </a:p>
          <a:p>
            <a:r>
              <a:rPr lang="zh-TW" altLang="en-US" sz="3600" dirty="0">
                <a:solidFill>
                  <a:srgbClr val="FFC000"/>
                </a:solidFill>
                <a:latin typeface="標楷體" panose="03000509000000000000" pitchFamily="65" charset="-120"/>
                <a:ea typeface="標楷體" panose="03000509000000000000" pitchFamily="65" charset="-120"/>
              </a:rPr>
              <a:t>上渡仙下渡鬼中渡善信　</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收千門並萬教同歸正根　</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傳末後一著鮮天機玄妙　</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得一指開金鎖現出金身</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021357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修天道有何保障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五、修天道享清鴻福</a:t>
            </a:r>
          </a:p>
          <a:p>
            <a:r>
              <a:rPr lang="zh-TW" altLang="en-US" sz="3200" dirty="0">
                <a:latin typeface="標楷體" panose="03000509000000000000" pitchFamily="65" charset="-120"/>
                <a:ea typeface="標楷體" panose="03000509000000000000" pitchFamily="65" charset="-120"/>
              </a:rPr>
              <a:t>上天老母說</a:t>
            </a:r>
          </a:p>
          <a:p>
            <a:r>
              <a:rPr lang="zh-TW" altLang="en-US" sz="3200" dirty="0">
                <a:latin typeface="標楷體" panose="03000509000000000000" pitchFamily="65" charset="-120"/>
                <a:ea typeface="標楷體" panose="03000509000000000000" pitchFamily="65" charset="-120"/>
              </a:rPr>
              <a:t>不歸空在紅塵外王內聖享榮華享富貴自在安然歸空的眾佛子先天而返脫凡胎成聖體大羅金仙</a:t>
            </a:r>
          </a:p>
          <a:p>
            <a:r>
              <a:rPr lang="zh-TW" altLang="en-US" sz="3200" dirty="0">
                <a:solidFill>
                  <a:srgbClr val="FFC000"/>
                </a:solidFill>
                <a:latin typeface="標楷體" panose="03000509000000000000" pitchFamily="65" charset="-120"/>
                <a:ea typeface="標楷體" panose="03000509000000000000" pitchFamily="65" charset="-120"/>
              </a:rPr>
              <a:t>從今後不叫你東土而奔再也不為凡人苦受熬煎吃仙桃與仙果瓊漿玉液喜無盡樂難及快活無邊</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38595268"/>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3093</TotalTime>
  <Words>393</Words>
  <Application>Microsoft Office PowerPoint</Application>
  <PresentationFormat>如螢幕大小 (16:9)</PresentationFormat>
  <Paragraphs>25</Paragraphs>
  <Slides>5</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5</vt:i4>
      </vt:variant>
    </vt:vector>
  </HeadingPairs>
  <TitlesOfParts>
    <vt:vector size="13" baseType="lpstr">
      <vt:lpstr>微軟正黑體</vt:lpstr>
      <vt:lpstr>新細明體</vt:lpstr>
      <vt:lpstr>標楷體</vt:lpstr>
      <vt:lpstr>Arial</vt:lpstr>
      <vt:lpstr>Calibri</vt:lpstr>
      <vt:lpstr>Franklin Gothic Book</vt:lpstr>
      <vt:lpstr>Wingdings 2</vt:lpstr>
      <vt:lpstr>科技</vt:lpstr>
      <vt:lpstr>修天道有何保障 悟見講</vt:lpstr>
      <vt:lpstr>修天道有何保障 悟見講</vt:lpstr>
      <vt:lpstr>修天道有何保障 悟見講</vt:lpstr>
      <vt:lpstr>修天道有何保障 悟見講</vt:lpstr>
      <vt:lpstr>修天道有何保障 悟見講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700</cp:revision>
  <dcterms:created xsi:type="dcterms:W3CDTF">2014-02-15T05:50:45Z</dcterms:created>
  <dcterms:modified xsi:type="dcterms:W3CDTF">2022-05-03T02:37:48Z</dcterms:modified>
  <cp:contentStatus/>
</cp:coreProperties>
</file>