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3" r:id="rId2"/>
    <p:sldId id="374" r:id="rId3"/>
    <p:sldId id="377" r:id="rId4"/>
    <p:sldId id="376" r:id="rId5"/>
    <p:sldId id="37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5" d="100"/>
          <a:sy n="65" d="100"/>
        </p:scale>
        <p:origin x="850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俄烏戰爭的禍果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一、最慘引起核災劫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俄烏戰爭，有無可能引起核災劫？ 答案：有可能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舉世上再無有一個賢儔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降三災佈八難刀兵水火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九九劫八十一普遍全球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 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最怕這水火風刷洗全球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黑七七四十九無有日月 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開地府放鬼魂齊把命抅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黑漆漆陰森森塞光滿世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齊來討命還命債將錢酬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罡風降掃乾坤並掃宇宙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掃氣象刷三界另換樞紐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俄烏戰爭的禍果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zh-TW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二、老母常提核災劫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上天老母説過</a:t>
            </a: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將至七七四十九 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天昏地暗無星斗 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五魔混世奇異現 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中原瓜分各插籌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黎民悲痛父子散 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遍野哀鴻人心疚</a:t>
            </a: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皇母聖訓</a:t>
            </a:r>
            <a:endParaRPr lang="en-US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　</a:t>
            </a:r>
          </a:p>
          <a:p>
            <a:pPr marL="36576" indent="0">
              <a:buNone/>
            </a:pP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高科技之時代危機暗存　</a:t>
            </a:r>
          </a:p>
          <a:p>
            <a:pPr marL="36576" indent="0">
              <a:buNone/>
            </a:pP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人心變無道德天地變色</a:t>
            </a:r>
          </a:p>
          <a:p>
            <a:pPr marL="36576" indent="0">
              <a:buNone/>
            </a:pP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山變海海變坑可怕驚心　</a:t>
            </a: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陸沉沒人失卻風雨狂暴　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眾兒女功不足難抵此辰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洪流崩大地動黑暗一片　</a:t>
            </a:r>
          </a:p>
          <a:p>
            <a:pPr marL="36576" indent="0">
              <a:buNone/>
            </a:pP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  不修道怎躲劫可要明分</a:t>
            </a:r>
            <a:b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388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俄烏戰爭的禍果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三、有可能發生核災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釋迦年尼佛説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，在眼前有大災難迫降而來，許多眾生，都要受此災難而被清算，為惡作孽的人，都要應罪而被淘汰掉。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天與地都變為黑暗，血如河流，骨積如山，舉目所看都無房屋，是自從有地球以來最大的災難也。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21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俄烏戰爭的禍果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四、有可能世界大戰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南極老壽星說</a:t>
            </a:r>
            <a:endParaRPr lang="en-US" altLang="zh-TW" sz="41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</a:p>
          <a:p>
            <a:pPr marL="36576" indent="0">
              <a:buNone/>
            </a:pP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  三次大戰已在前 </a:t>
            </a:r>
          </a:p>
          <a:p>
            <a:pPr marL="36576" indent="0">
              <a:buNone/>
            </a:pP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  如弦上箭勢必發 </a:t>
            </a:r>
          </a:p>
          <a:p>
            <a:pPr marL="36576" indent="0">
              <a:buNone/>
            </a:pP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  眾生塗炭苦連連</a:t>
            </a:r>
          </a:p>
          <a:p>
            <a:pPr marL="36576" indent="0">
              <a:buNone/>
            </a:pP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  仙翁今日話明示 </a:t>
            </a:r>
          </a:p>
          <a:p>
            <a:pPr marL="36576" indent="0">
              <a:buNone/>
            </a:pP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  災劫不遠在眼前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天時緊急世界末日快到了，時候不早了，這個宇宙世界大浩劫快來了，也就是說不趕快修，不趕快懺悔，回不了天國，天將壞地將滅，世界將戰亂，以後黑天暗日，收殺眾人，不是危言聳聽。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473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俄烏戰爭的禍果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五、日後世界將更新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不信您們察分明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日後世界將更新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盡留素食持齋人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不信請看一日現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任你身鐵口能辯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身若污穢齊掃完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若無應驗吾失信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願受皇母降職權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天地變遷吾明然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關某雖是武身漢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也曾為眾淚不乾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7496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3383</TotalTime>
  <Words>563</Words>
  <Application>Microsoft Office PowerPoint</Application>
  <PresentationFormat>如螢幕大小 (16:9)</PresentationFormat>
  <Paragraphs>65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俄烏戰爭的禍果 悟見講</vt:lpstr>
      <vt:lpstr>俄烏戰爭的禍果 悟見講</vt:lpstr>
      <vt:lpstr>俄烏戰爭的禍果 悟見講</vt:lpstr>
      <vt:lpstr>俄烏戰爭的禍果 悟見講</vt:lpstr>
      <vt:lpstr>俄烏戰爭的禍果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750</cp:revision>
  <dcterms:created xsi:type="dcterms:W3CDTF">2014-02-15T05:50:45Z</dcterms:created>
  <dcterms:modified xsi:type="dcterms:W3CDTF">2022-03-09T03:04:38Z</dcterms:modified>
  <cp:contentStatus/>
</cp:coreProperties>
</file>